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308" r:id="rId2"/>
    <p:sldId id="309" r:id="rId3"/>
    <p:sldId id="350" r:id="rId4"/>
    <p:sldId id="312" r:id="rId5"/>
    <p:sldId id="29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6F9"/>
    <a:srgbClr val="AFB2F6"/>
    <a:srgbClr val="F5DCED"/>
    <a:srgbClr val="E3FBEF"/>
    <a:srgbClr val="DBD4F4"/>
    <a:srgbClr val="E8FEFF"/>
    <a:srgbClr val="00FDFF"/>
    <a:srgbClr val="009051"/>
    <a:srgbClr val="945787"/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3955"/>
  </p:normalViewPr>
  <p:slideViewPr>
    <p:cSldViewPr snapToGrid="0" snapToObjects="1">
      <p:cViewPr varScale="1">
        <p:scale>
          <a:sx n="79" d="100"/>
          <a:sy n="79" d="100"/>
        </p:scale>
        <p:origin x="240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48BBE-377F-D14A-B2DC-EE90E00A01F6}" type="datetimeFigureOut">
              <a:rPr lang="en-US" smtClean="0"/>
              <a:t>9/24/25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5D297-75F4-004E-AF5F-51B997872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02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5D297-75F4-004E-AF5F-51B9978726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98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555A6-8537-EF43-B597-9B02596AC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54144-C81D-924B-9F95-500617E7BF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6FE41-44D4-D443-9F14-173F11BC4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2A0E-ADEE-E246-807C-522B9C912D3D}" type="datetimeFigureOut">
              <a:rPr lang="en-US" smtClean="0"/>
              <a:t>9/24/25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203E6-7FCD-8344-AD96-7DBF225B4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61799-E67A-8641-91EC-2105B2DEB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9D98-FD99-244D-A963-D7B28D903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23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7A7E2-D9DE-5F4C-B155-235196A5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565B2C-D3DC-D345-B263-A7BCEB9D8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C1CA1-1FF1-004B-8B37-B474E37BE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2A0E-ADEE-E246-807C-522B9C912D3D}" type="datetimeFigureOut">
              <a:rPr lang="en-US" smtClean="0"/>
              <a:t>9/24/25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1B6BF-8F68-0446-B7AD-5B4D7A056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EE1ED-089E-2042-9D3A-86D6D4829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9D98-FD99-244D-A963-D7B28D903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65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9B44DF-74BD-104B-B4C2-2EC7F9A2A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1CD9DA-6B95-AC48-B222-992DA8F32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FF978-5593-864F-B9A0-EF50872DE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2A0E-ADEE-E246-807C-522B9C912D3D}" type="datetimeFigureOut">
              <a:rPr lang="en-US" smtClean="0"/>
              <a:t>9/24/25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B9D7D-50F4-5044-BE6C-37CF01412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6756B-83DE-6740-AAAC-453CE380B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9D98-FD99-244D-A963-D7B28D903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3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FB680-7862-E749-A223-349623C7D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7A4C2-C2B3-574C-AC95-4919C7C8B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AF108-7D11-BB4D-88F7-7FFED8AE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2A0E-ADEE-E246-807C-522B9C912D3D}" type="datetimeFigureOut">
              <a:rPr lang="en-US" smtClean="0"/>
              <a:t>9/24/25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7E135-45A5-5843-9F2E-4D2AC5FF8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8CA69-0860-3649-A618-CE841467F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9D98-FD99-244D-A963-D7B28D903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B21A7-26F3-1C40-8388-516806BFD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FB7F6-BBAE-954F-90CC-395104BD9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057DE-138B-1440-A8A4-38F27452F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2A0E-ADEE-E246-807C-522B9C912D3D}" type="datetimeFigureOut">
              <a:rPr lang="en-US" smtClean="0"/>
              <a:t>9/24/25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B9716-2380-B94C-A773-96899CC1E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8A3A4-9F8B-3342-8D3C-920019D4E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9D98-FD99-244D-A963-D7B28D903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3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97014-567C-1440-B6A4-004BDF03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9E567-3C8D-BC46-9370-A16DC89D93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CC42A3-6378-0847-8ECA-AB29B1A90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59F71E-1D80-AD44-A412-A6B037E82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2A0E-ADEE-E246-807C-522B9C912D3D}" type="datetimeFigureOut">
              <a:rPr lang="en-US" smtClean="0"/>
              <a:t>9/24/25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96A7F-6FC9-A94E-AB6B-C2ADC204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4C5D5-CA01-2D48-B402-CB0545000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9D98-FD99-244D-A963-D7B28D903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3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EC7E2-6303-4343-844F-5AE668404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5C668-9004-434E-9578-0898B9458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32E8B-C204-4D4B-861D-6C5F72433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36C5F7-4594-E446-84C9-0E9495A3E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23821C-5CDF-1745-B660-72C3F9C81D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77ABAF-5D7F-A24A-B1E0-C4665923D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2A0E-ADEE-E246-807C-522B9C912D3D}" type="datetimeFigureOut">
              <a:rPr lang="en-US" smtClean="0"/>
              <a:t>9/24/25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8C925D-64DE-DD41-8808-C98609707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1FFC90-7F82-4C4F-85A4-5199C0490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9D98-FD99-244D-A963-D7B28D903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5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A3482-CD77-7E43-8118-83A645B7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C6D922-DBD3-754A-A14F-30133F550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2A0E-ADEE-E246-807C-522B9C912D3D}" type="datetimeFigureOut">
              <a:rPr lang="en-US" smtClean="0"/>
              <a:t>9/24/25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D48EC-9E5F-C644-8F6F-581DEB0F2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DBC99-5ACC-074C-A714-4DC327C8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9D98-FD99-244D-A963-D7B28D903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2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57B44C-845E-E946-BA57-1E921896C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2A0E-ADEE-E246-807C-522B9C912D3D}" type="datetimeFigureOut">
              <a:rPr lang="en-US" smtClean="0"/>
              <a:t>9/24/25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A6419F-C33C-A445-89EF-9455BD132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3FBE8-0874-FF47-A6E1-04D559D3E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9D98-FD99-244D-A963-D7B28D903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6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2E36B-3256-D043-8260-2289AC5EF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AFCFC-BB87-D745-B253-4BDF370C7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F2099F-362E-B047-866A-351559A9D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B916C-992E-9247-86A7-A1C5DE712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2A0E-ADEE-E246-807C-522B9C912D3D}" type="datetimeFigureOut">
              <a:rPr lang="en-US" smtClean="0"/>
              <a:t>9/24/25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FEC21-AB25-C64F-9563-4AD6462F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1DD15-E79A-774E-B321-B00D7FBA4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9D98-FD99-244D-A963-D7B28D903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32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78AD-64CB-9B4A-B119-FB01C6E12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C99D4B-40FB-7547-A190-610D06A16B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1D16F0-9610-A54E-8613-311C5B103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170D15-1F4A-114F-941E-943BBA574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2A0E-ADEE-E246-807C-522B9C912D3D}" type="datetimeFigureOut">
              <a:rPr lang="en-US" smtClean="0"/>
              <a:t>9/24/25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294BF-40B7-264C-8421-8F565F043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37D9A-9EBA-D64A-8A6F-ECB7B2378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9D98-FD99-244D-A963-D7B28D903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5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FF518-8F13-7D47-854F-813053D8E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4CD97-F20D-4647-8842-0D7F1D58B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59B17-9C17-A941-8A13-046A1DE3D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52A0E-ADEE-E246-807C-522B9C912D3D}" type="datetimeFigureOut">
              <a:rPr lang="en-US" smtClean="0"/>
              <a:t>9/24/25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BA027-5EB0-4F48-AF9A-874CE11C62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4E2CC-2408-ED42-839D-80423E9DD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A9D98-FD99-244D-A963-D7B28D903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9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image" Target="../media/image4.png"/><Relationship Id="rId16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B2B6C505-ABF2-134D-93DD-E9F8FF5D1838}"/>
              </a:ext>
            </a:extLst>
          </p:cNvPr>
          <p:cNvSpPr txBox="1"/>
          <p:nvPr/>
        </p:nvSpPr>
        <p:spPr>
          <a:xfrm>
            <a:off x="4570766" y="2200647"/>
            <a:ext cx="5828345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spc="242" dirty="0">
                <a:latin typeface="Helvetica" pitchFamily="2" charset="0"/>
                <a:cs typeface="Big Caslon Medium" panose="02000603090000020003" pitchFamily="2" charset="-79"/>
              </a:rPr>
              <a:t>TES INTELLIGENSI</a:t>
            </a:r>
          </a:p>
          <a:p>
            <a:pPr algn="ctr"/>
            <a:r>
              <a:rPr lang="en-US" sz="3200" spc="242" dirty="0">
                <a:latin typeface="Helvetica" pitchFamily="2" charset="0"/>
                <a:cs typeface="Big Caslon Medium" panose="02000603090000020003" pitchFamily="2" charset="-79"/>
              </a:rPr>
              <a:t>P.1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44146E-346E-D04F-877B-81583E76C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89" y="1270748"/>
            <a:ext cx="2377740" cy="3429000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54FD9915-82E8-9FF0-3EAB-5DB1A34B0044}"/>
              </a:ext>
            </a:extLst>
          </p:cNvPr>
          <p:cNvSpPr txBox="1"/>
          <p:nvPr/>
        </p:nvSpPr>
        <p:spPr>
          <a:xfrm>
            <a:off x="4946216" y="3995864"/>
            <a:ext cx="5316441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id-ID" sz="2400" spc="116" dirty="0">
                <a:latin typeface="Helvetica" pitchFamily="2" charset="0"/>
              </a:rPr>
              <a:t>Tanti </a:t>
            </a:r>
            <a:r>
              <a:rPr lang="id-ID" sz="2400" spc="116" dirty="0" err="1">
                <a:latin typeface="Helvetica" pitchFamily="2" charset="0"/>
              </a:rPr>
              <a:t>Susilarini</a:t>
            </a:r>
            <a:r>
              <a:rPr lang="id-ID" sz="2400" spc="116" dirty="0">
                <a:latin typeface="Helvetica" pitchFamily="2" charset="0"/>
              </a:rPr>
              <a:t>, M.Si., Psikolog</a:t>
            </a:r>
          </a:p>
        </p:txBody>
      </p:sp>
    </p:spTree>
    <p:extLst>
      <p:ext uri="{BB962C8B-B14F-4D97-AF65-F5344CB8AC3E}">
        <p14:creationId xmlns:p14="http://schemas.microsoft.com/office/powerpoint/2010/main" val="1025535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4223A1-8991-4C43-9F72-23562DD56707}"/>
              </a:ext>
            </a:extLst>
          </p:cNvPr>
          <p:cNvSpPr txBox="1"/>
          <p:nvPr/>
        </p:nvSpPr>
        <p:spPr>
          <a:xfrm>
            <a:off x="2318084" y="1341220"/>
            <a:ext cx="755583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3200" dirty="0">
                <a:latin typeface="Cambria" panose="02040503050406030204" pitchFamily="18" charset="0"/>
              </a:rPr>
              <a:t>Tes intelegensi: </a:t>
            </a:r>
          </a:p>
          <a:p>
            <a:pPr algn="ctr"/>
            <a:r>
              <a:rPr lang="id-ID" sz="3200" dirty="0">
                <a:latin typeface="Cambria" panose="02040503050406030204" pitchFamily="18" charset="0"/>
              </a:rPr>
              <a:t>mengukur kemampuan individu dalam memahami konsep-konsep tentang  pemahaman verbal, penalaran, </a:t>
            </a:r>
            <a:r>
              <a:rPr lang="id-ID" sz="3200" dirty="0" err="1">
                <a:latin typeface="Cambria" panose="02040503050406030204" pitchFamily="18" charset="0"/>
              </a:rPr>
              <a:t>dll</a:t>
            </a:r>
            <a:r>
              <a:rPr lang="id-ID" sz="3200" dirty="0">
                <a:latin typeface="Cambria" panose="02040503050406030204" pitchFamily="18" charset="0"/>
              </a:rPr>
              <a:t> untuk menentukan potensi bagi kinerja akademik atau pekerjaan tertentu</a:t>
            </a:r>
          </a:p>
        </p:txBody>
      </p:sp>
      <p:pic>
        <p:nvPicPr>
          <p:cNvPr id="4" name="Picture 3" descr="Dongeng Wayang | Cinta Sejati Kamajaya Kamaratih Halaman all -  Kompasiana.com">
            <a:extLst>
              <a:ext uri="{FF2B5EF4-FFF2-40B4-BE49-F238E27FC236}">
                <a16:creationId xmlns:a16="http://schemas.microsoft.com/office/drawing/2014/main" id="{BFEEA33C-B63D-B64F-B11F-B07AC44F5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482" y="4388208"/>
            <a:ext cx="1255409" cy="164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C1388E-D167-FD45-B1EC-6CBE0A700E7A}"/>
              </a:ext>
            </a:extLst>
          </p:cNvPr>
          <p:cNvPicPr>
            <a:picLocks noChangeAspect="1" noEditPoint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9" y="291283"/>
            <a:ext cx="671246" cy="4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7">
            <a:extLst>
              <a:ext uri="{FF2B5EF4-FFF2-40B4-BE49-F238E27FC236}">
                <a16:creationId xmlns:a16="http://schemas.microsoft.com/office/drawing/2014/main" id="{948EE066-E3D0-8444-8E4C-1FB3E11B96ED}"/>
              </a:ext>
            </a:extLst>
          </p:cNvPr>
          <p:cNvSpPr txBox="1"/>
          <p:nvPr/>
        </p:nvSpPr>
        <p:spPr>
          <a:xfrm>
            <a:off x="10292686" y="6386720"/>
            <a:ext cx="1899314" cy="375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77"/>
              </a:lnSpc>
            </a:pPr>
            <a:endParaRPr lang="en-US" sz="2000" dirty="0">
              <a:solidFill>
                <a:srgbClr val="000000"/>
              </a:solidFill>
              <a:latin typeface="Mistral" panose="03090702030407020403" pitchFamily="66" charset="0"/>
            </a:endParaRPr>
          </a:p>
          <a:p>
            <a:pPr algn="ctr">
              <a:lnSpc>
                <a:spcPts val="1377"/>
              </a:lnSpc>
            </a:pPr>
            <a:r>
              <a:rPr lang="en-US" sz="1600" dirty="0">
                <a:solidFill>
                  <a:srgbClr val="000000"/>
                </a:solidFill>
                <a:latin typeface="Mistral" panose="03090702030407020403" pitchFamily="66" charset="0"/>
              </a:rPr>
              <a:t>Ci Tan’ 30 Sept 2021</a:t>
            </a:r>
          </a:p>
        </p:txBody>
      </p:sp>
    </p:spTree>
    <p:extLst>
      <p:ext uri="{BB962C8B-B14F-4D97-AF65-F5344CB8AC3E}">
        <p14:creationId xmlns:p14="http://schemas.microsoft.com/office/powerpoint/2010/main" val="1754336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ounded Rectangle 191">
            <a:extLst>
              <a:ext uri="{FF2B5EF4-FFF2-40B4-BE49-F238E27FC236}">
                <a16:creationId xmlns:a16="http://schemas.microsoft.com/office/drawing/2014/main" id="{FF67A4EC-35C6-3D46-AF80-FC155342F56A}"/>
              </a:ext>
            </a:extLst>
          </p:cNvPr>
          <p:cNvSpPr/>
          <p:nvPr/>
        </p:nvSpPr>
        <p:spPr>
          <a:xfrm>
            <a:off x="8586111" y="4787150"/>
            <a:ext cx="3240765" cy="565826"/>
          </a:xfrm>
          <a:prstGeom prst="roundRect">
            <a:avLst>
              <a:gd name="adj" fmla="val 1239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latin typeface="Avenir Next" panose="020B0503020202020204" pitchFamily="34" charset="0"/>
            </a:endParaRPr>
          </a:p>
        </p:txBody>
      </p:sp>
      <p:sp>
        <p:nvSpPr>
          <p:cNvPr id="191" name="Rounded Rectangle 190">
            <a:extLst>
              <a:ext uri="{FF2B5EF4-FFF2-40B4-BE49-F238E27FC236}">
                <a16:creationId xmlns:a16="http://schemas.microsoft.com/office/drawing/2014/main" id="{B1E9BB23-BF15-E341-931C-F0C0B9DC91E4}"/>
              </a:ext>
            </a:extLst>
          </p:cNvPr>
          <p:cNvSpPr/>
          <p:nvPr/>
        </p:nvSpPr>
        <p:spPr>
          <a:xfrm>
            <a:off x="8586111" y="3587000"/>
            <a:ext cx="3240765" cy="565826"/>
          </a:xfrm>
          <a:prstGeom prst="roundRect">
            <a:avLst>
              <a:gd name="adj" fmla="val 1239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latin typeface="Avenir Next" panose="020B0503020202020204" pitchFamily="34" charset="0"/>
            </a:endParaRPr>
          </a:p>
        </p:txBody>
      </p:sp>
      <p:sp>
        <p:nvSpPr>
          <p:cNvPr id="190" name="Rounded Rectangle 189">
            <a:extLst>
              <a:ext uri="{FF2B5EF4-FFF2-40B4-BE49-F238E27FC236}">
                <a16:creationId xmlns:a16="http://schemas.microsoft.com/office/drawing/2014/main" id="{363AE91C-3DF8-0948-9D60-FD6886CB8A6F}"/>
              </a:ext>
            </a:extLst>
          </p:cNvPr>
          <p:cNvSpPr/>
          <p:nvPr/>
        </p:nvSpPr>
        <p:spPr>
          <a:xfrm>
            <a:off x="8586111" y="2432570"/>
            <a:ext cx="3240765" cy="565826"/>
          </a:xfrm>
          <a:prstGeom prst="roundRect">
            <a:avLst>
              <a:gd name="adj" fmla="val 1239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latin typeface="Avenir Next" panose="020B0503020202020204" pitchFamily="34" charset="0"/>
            </a:endParaRPr>
          </a:p>
        </p:txBody>
      </p:sp>
      <p:sp>
        <p:nvSpPr>
          <p:cNvPr id="189" name="Rounded Rectangle 188">
            <a:extLst>
              <a:ext uri="{FF2B5EF4-FFF2-40B4-BE49-F238E27FC236}">
                <a16:creationId xmlns:a16="http://schemas.microsoft.com/office/drawing/2014/main" id="{400AE0F3-7DFF-6042-8823-7042C6916E78}"/>
              </a:ext>
            </a:extLst>
          </p:cNvPr>
          <p:cNvSpPr/>
          <p:nvPr/>
        </p:nvSpPr>
        <p:spPr>
          <a:xfrm>
            <a:off x="8586111" y="1095260"/>
            <a:ext cx="3240765" cy="565826"/>
          </a:xfrm>
          <a:prstGeom prst="roundRect">
            <a:avLst>
              <a:gd name="adj" fmla="val 12394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latin typeface="Avenir Next" panose="020B0503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541A62-154E-E748-8911-7B88ED456DA4}"/>
              </a:ext>
            </a:extLst>
          </p:cNvPr>
          <p:cNvSpPr txBox="1"/>
          <p:nvPr/>
        </p:nvSpPr>
        <p:spPr>
          <a:xfrm>
            <a:off x="3081711" y="222278"/>
            <a:ext cx="327984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sz="2000" b="1" dirty="0">
                <a:latin typeface="Avenir Next" panose="020B0503020202020204" pitchFamily="34" charset="0"/>
              </a:rPr>
              <a:t>PRINSIP - TAHAPAN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C008858-BE0B-9E42-AF6A-D13A2A357992}"/>
              </a:ext>
            </a:extLst>
          </p:cNvPr>
          <p:cNvGrpSpPr/>
          <p:nvPr/>
        </p:nvGrpSpPr>
        <p:grpSpPr>
          <a:xfrm>
            <a:off x="146591" y="208871"/>
            <a:ext cx="695031" cy="658800"/>
            <a:chOff x="1883816" y="2237788"/>
            <a:chExt cx="695031" cy="658800"/>
          </a:xfrm>
        </p:grpSpPr>
        <p:grpSp>
          <p:nvGrpSpPr>
            <p:cNvPr id="28" name="Graphic 15">
              <a:extLst>
                <a:ext uri="{FF2B5EF4-FFF2-40B4-BE49-F238E27FC236}">
                  <a16:creationId xmlns:a16="http://schemas.microsoft.com/office/drawing/2014/main" id="{8DC9E453-9A65-F44C-B5F6-93A140E306C9}"/>
                </a:ext>
              </a:extLst>
            </p:cNvPr>
            <p:cNvGrpSpPr/>
            <p:nvPr/>
          </p:nvGrpSpPr>
          <p:grpSpPr>
            <a:xfrm>
              <a:off x="1883816" y="2237788"/>
              <a:ext cx="695031" cy="658800"/>
              <a:chOff x="1960414" y="991988"/>
              <a:chExt cx="1144018" cy="1084381"/>
            </a:xfrm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2279CF72-AE23-1D46-A124-38573069E1BD}"/>
                  </a:ext>
                </a:extLst>
              </p:cNvPr>
              <p:cNvSpPr/>
              <p:nvPr/>
            </p:nvSpPr>
            <p:spPr>
              <a:xfrm>
                <a:off x="2159530" y="1142101"/>
                <a:ext cx="763397" cy="746429"/>
              </a:xfrm>
              <a:custGeom>
                <a:avLst/>
                <a:gdLst>
                  <a:gd name="connsiteX0" fmla="*/ 381945 w 763397"/>
                  <a:gd name="connsiteY0" fmla="*/ 745796 h 746429"/>
                  <a:gd name="connsiteX1" fmla="*/ -503 w 763397"/>
                  <a:gd name="connsiteY1" fmla="*/ 373315 h 746429"/>
                  <a:gd name="connsiteX2" fmla="*/ 380443 w 763397"/>
                  <a:gd name="connsiteY2" fmla="*/ -632 h 746429"/>
                  <a:gd name="connsiteX3" fmla="*/ 762894 w 763397"/>
                  <a:gd name="connsiteY3" fmla="*/ 371849 h 746429"/>
                  <a:gd name="connsiteX4" fmla="*/ 762894 w 763397"/>
                  <a:gd name="connsiteY4" fmla="*/ 373315 h 746429"/>
                  <a:gd name="connsiteX5" fmla="*/ 381945 w 763397"/>
                  <a:gd name="connsiteY5" fmla="*/ 745796 h 746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3397" h="746429">
                    <a:moveTo>
                      <a:pt x="381945" y="745796"/>
                    </a:moveTo>
                    <a:cubicBezTo>
                      <a:pt x="171110" y="746164"/>
                      <a:pt x="-51" y="579468"/>
                      <a:pt x="-503" y="373315"/>
                    </a:cubicBezTo>
                    <a:cubicBezTo>
                      <a:pt x="-879" y="167168"/>
                      <a:pt x="169608" y="-192"/>
                      <a:pt x="380443" y="-632"/>
                    </a:cubicBezTo>
                    <a:cubicBezTo>
                      <a:pt x="591276" y="-999"/>
                      <a:pt x="762440" y="165697"/>
                      <a:pt x="762894" y="371849"/>
                    </a:cubicBezTo>
                    <a:cubicBezTo>
                      <a:pt x="762894" y="372360"/>
                      <a:pt x="762894" y="372804"/>
                      <a:pt x="762894" y="373315"/>
                    </a:cubicBezTo>
                    <a:cubicBezTo>
                      <a:pt x="762064" y="578732"/>
                      <a:pt x="592028" y="744989"/>
                      <a:pt x="381945" y="745796"/>
                    </a:cubicBezTo>
                    <a:close/>
                  </a:path>
                </a:pathLst>
              </a:custGeom>
              <a:solidFill>
                <a:srgbClr val="7030A0"/>
              </a:solidFill>
              <a:ln w="750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B9504954-331A-3548-ACCB-25D6CC03E8D9}"/>
                  </a:ext>
                </a:extLst>
              </p:cNvPr>
              <p:cNvSpPr/>
              <p:nvPr/>
            </p:nvSpPr>
            <p:spPr>
              <a:xfrm>
                <a:off x="2498300" y="1070959"/>
                <a:ext cx="362929" cy="140919"/>
              </a:xfrm>
              <a:custGeom>
                <a:avLst/>
                <a:gdLst>
                  <a:gd name="connsiteX0" fmla="*/ 350487 w 362929"/>
                  <a:gd name="connsiteY0" fmla="*/ 139570 h 140919"/>
                  <a:gd name="connsiteX1" fmla="*/ 342223 w 362929"/>
                  <a:gd name="connsiteY1" fmla="*/ 139570 h 140919"/>
                  <a:gd name="connsiteX2" fmla="*/ 12369 w 362929"/>
                  <a:gd name="connsiteY2" fmla="*/ 24226 h 140919"/>
                  <a:gd name="connsiteX3" fmla="*/ -403 w 362929"/>
                  <a:gd name="connsiteY3" fmla="*/ 13280 h 140919"/>
                  <a:gd name="connsiteX4" fmla="*/ -403 w 362929"/>
                  <a:gd name="connsiteY4" fmla="*/ 13204 h 140919"/>
                  <a:gd name="connsiteX5" fmla="*/ 9290 w 362929"/>
                  <a:gd name="connsiteY5" fmla="*/ 787 h 140919"/>
                  <a:gd name="connsiteX6" fmla="*/ 10867 w 362929"/>
                  <a:gd name="connsiteY6" fmla="*/ 716 h 140919"/>
                  <a:gd name="connsiteX7" fmla="*/ 358751 w 362929"/>
                  <a:gd name="connsiteY7" fmla="*/ 122670 h 140919"/>
                  <a:gd name="connsiteX8" fmla="*/ 359054 w 362929"/>
                  <a:gd name="connsiteY8" fmla="*/ 139274 h 140919"/>
                  <a:gd name="connsiteX9" fmla="*/ 358751 w 362929"/>
                  <a:gd name="connsiteY9" fmla="*/ 139570 h 140919"/>
                  <a:gd name="connsiteX10" fmla="*/ 350487 w 362929"/>
                  <a:gd name="connsiteY10" fmla="*/ 139570 h 140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2929" h="140919">
                    <a:moveTo>
                      <a:pt x="350487" y="139570"/>
                    </a:moveTo>
                    <a:cubicBezTo>
                      <a:pt x="347781" y="140525"/>
                      <a:pt x="344929" y="140525"/>
                      <a:pt x="342223" y="139570"/>
                    </a:cubicBezTo>
                    <a:cubicBezTo>
                      <a:pt x="253483" y="57874"/>
                      <a:pt x="133944" y="16069"/>
                      <a:pt x="12369" y="24226"/>
                    </a:cubicBezTo>
                    <a:cubicBezTo>
                      <a:pt x="5758" y="24665"/>
                      <a:pt x="47" y="19742"/>
                      <a:pt x="-403" y="13280"/>
                    </a:cubicBezTo>
                    <a:cubicBezTo>
                      <a:pt x="-403" y="13204"/>
                      <a:pt x="-403" y="13204"/>
                      <a:pt x="-403" y="13204"/>
                    </a:cubicBezTo>
                    <a:cubicBezTo>
                      <a:pt x="-1231" y="7182"/>
                      <a:pt x="3128" y="1594"/>
                      <a:pt x="9290" y="787"/>
                    </a:cubicBezTo>
                    <a:cubicBezTo>
                      <a:pt x="9815" y="716"/>
                      <a:pt x="10342" y="716"/>
                      <a:pt x="10867" y="716"/>
                    </a:cubicBezTo>
                    <a:cubicBezTo>
                      <a:pt x="139351" y="-9132"/>
                      <a:pt x="265957" y="35319"/>
                      <a:pt x="358751" y="122670"/>
                    </a:cubicBezTo>
                    <a:cubicBezTo>
                      <a:pt x="363562" y="127226"/>
                      <a:pt x="363635" y="134647"/>
                      <a:pt x="359054" y="139274"/>
                    </a:cubicBezTo>
                    <a:cubicBezTo>
                      <a:pt x="358980" y="139422"/>
                      <a:pt x="358829" y="139494"/>
                      <a:pt x="358751" y="139570"/>
                    </a:cubicBezTo>
                    <a:cubicBezTo>
                      <a:pt x="356050" y="140449"/>
                      <a:pt x="353193" y="140449"/>
                      <a:pt x="350487" y="139570"/>
                    </a:cubicBezTo>
                    <a:close/>
                  </a:path>
                </a:pathLst>
              </a:custGeom>
              <a:solidFill>
                <a:srgbClr val="FAEF34"/>
              </a:solidFill>
              <a:ln w="750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7DBB9692-C112-9646-97D8-584B417D077B}"/>
                  </a:ext>
                </a:extLst>
              </p:cNvPr>
              <p:cNvSpPr/>
              <p:nvPr/>
            </p:nvSpPr>
            <p:spPr>
              <a:xfrm>
                <a:off x="2311533" y="1077315"/>
                <a:ext cx="145986" cy="69195"/>
              </a:xfrm>
              <a:custGeom>
                <a:avLst/>
                <a:gdLst>
                  <a:gd name="connsiteX0" fmla="*/ 12045 w 145986"/>
                  <a:gd name="connsiteY0" fmla="*/ 68563 h 69195"/>
                  <a:gd name="connsiteX1" fmla="*/ 775 w 145986"/>
                  <a:gd name="connsiteY1" fmla="*/ 62684 h 69195"/>
                  <a:gd name="connsiteX2" fmla="*/ 6035 w 145986"/>
                  <a:gd name="connsiteY2" fmla="*/ 45788 h 69195"/>
                  <a:gd name="connsiteX3" fmla="*/ 130763 w 145986"/>
                  <a:gd name="connsiteY3" fmla="*/ -497 h 69195"/>
                  <a:gd name="connsiteX4" fmla="*/ 145037 w 145986"/>
                  <a:gd name="connsiteY4" fmla="*/ 9054 h 69195"/>
                  <a:gd name="connsiteX5" fmla="*/ 137374 w 145986"/>
                  <a:gd name="connsiteY5" fmla="*/ 22717 h 69195"/>
                  <a:gd name="connsiteX6" fmla="*/ 136021 w 145986"/>
                  <a:gd name="connsiteY6" fmla="*/ 23013 h 69195"/>
                  <a:gd name="connsiteX7" fmla="*/ 18057 w 145986"/>
                  <a:gd name="connsiteY7" fmla="*/ 67092 h 69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986" h="69195">
                    <a:moveTo>
                      <a:pt x="12045" y="68563"/>
                    </a:moveTo>
                    <a:cubicBezTo>
                      <a:pt x="7537" y="68563"/>
                      <a:pt x="3253" y="66357"/>
                      <a:pt x="775" y="62684"/>
                    </a:cubicBezTo>
                    <a:cubicBezTo>
                      <a:pt x="-2156" y="56586"/>
                      <a:pt x="98" y="49313"/>
                      <a:pt x="6035" y="45788"/>
                    </a:cubicBezTo>
                    <a:cubicBezTo>
                      <a:pt x="45030" y="24480"/>
                      <a:pt x="87106" y="8830"/>
                      <a:pt x="130763" y="-497"/>
                    </a:cubicBezTo>
                    <a:cubicBezTo>
                      <a:pt x="137374" y="-1452"/>
                      <a:pt x="143535" y="2736"/>
                      <a:pt x="145037" y="9054"/>
                    </a:cubicBezTo>
                    <a:cubicBezTo>
                      <a:pt x="146766" y="14928"/>
                      <a:pt x="143310" y="21027"/>
                      <a:pt x="137374" y="22717"/>
                    </a:cubicBezTo>
                    <a:cubicBezTo>
                      <a:pt x="136922" y="22865"/>
                      <a:pt x="136473" y="22937"/>
                      <a:pt x="136021" y="23013"/>
                    </a:cubicBezTo>
                    <a:cubicBezTo>
                      <a:pt x="94845" y="32416"/>
                      <a:pt x="55174" y="47254"/>
                      <a:pt x="18057" y="67092"/>
                    </a:cubicBezTo>
                    <a:close/>
                  </a:path>
                </a:pathLst>
              </a:custGeom>
              <a:solidFill>
                <a:srgbClr val="FAEF34"/>
              </a:solidFill>
              <a:ln w="750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8EAC63A8-107B-8C45-8806-B28DE976D6C0}"/>
                  </a:ext>
                </a:extLst>
              </p:cNvPr>
              <p:cNvSpPr/>
              <p:nvPr/>
            </p:nvSpPr>
            <p:spPr>
              <a:xfrm>
                <a:off x="2119291" y="1152468"/>
                <a:ext cx="174583" cy="211638"/>
              </a:xfrm>
              <a:custGeom>
                <a:avLst/>
                <a:gdLst>
                  <a:gd name="connsiteX0" fmla="*/ 11935 w 174583"/>
                  <a:gd name="connsiteY0" fmla="*/ 210871 h 211638"/>
                  <a:gd name="connsiteX1" fmla="*/ 7427 w 174583"/>
                  <a:gd name="connsiteY1" fmla="*/ 210871 h 211638"/>
                  <a:gd name="connsiteX2" fmla="*/ -11 w 174583"/>
                  <a:gd name="connsiteY2" fmla="*/ 197060 h 211638"/>
                  <a:gd name="connsiteX3" fmla="*/ 665 w 174583"/>
                  <a:gd name="connsiteY3" fmla="*/ 195445 h 211638"/>
                  <a:gd name="connsiteX4" fmla="*/ 93083 w 174583"/>
                  <a:gd name="connsiteY4" fmla="*/ 55120 h 211638"/>
                  <a:gd name="connsiteX5" fmla="*/ 153194 w 174583"/>
                  <a:gd name="connsiteY5" fmla="*/ 2961 h 211638"/>
                  <a:gd name="connsiteX6" fmla="*/ 170173 w 174583"/>
                  <a:gd name="connsiteY6" fmla="*/ 2665 h 211638"/>
                  <a:gd name="connsiteX7" fmla="*/ 170474 w 174583"/>
                  <a:gd name="connsiteY7" fmla="*/ 2961 h 211638"/>
                  <a:gd name="connsiteX8" fmla="*/ 171077 w 174583"/>
                  <a:gd name="connsiteY8" fmla="*/ 18534 h 211638"/>
                  <a:gd name="connsiteX9" fmla="*/ 170474 w 174583"/>
                  <a:gd name="connsiteY9" fmla="*/ 19121 h 211638"/>
                  <a:gd name="connsiteX10" fmla="*/ 113371 w 174583"/>
                  <a:gd name="connsiteY10" fmla="*/ 69079 h 211638"/>
                  <a:gd name="connsiteX11" fmla="*/ 26212 w 174583"/>
                  <a:gd name="connsiteY11" fmla="*/ 201320 h 211638"/>
                  <a:gd name="connsiteX12" fmla="*/ 11935 w 174583"/>
                  <a:gd name="connsiteY12" fmla="*/ 210871 h 211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4583" h="211638">
                    <a:moveTo>
                      <a:pt x="11935" y="210871"/>
                    </a:moveTo>
                    <a:lnTo>
                      <a:pt x="7427" y="210871"/>
                    </a:lnTo>
                    <a:cubicBezTo>
                      <a:pt x="1491" y="209108"/>
                      <a:pt x="-1816" y="202862"/>
                      <a:pt x="-11" y="197060"/>
                    </a:cubicBezTo>
                    <a:cubicBezTo>
                      <a:pt x="138" y="196544"/>
                      <a:pt x="365" y="195957"/>
                      <a:pt x="665" y="195445"/>
                    </a:cubicBezTo>
                    <a:cubicBezTo>
                      <a:pt x="22080" y="143354"/>
                      <a:pt x="53411" y="95750"/>
                      <a:pt x="93083" y="55120"/>
                    </a:cubicBezTo>
                    <a:cubicBezTo>
                      <a:pt x="111342" y="35874"/>
                      <a:pt x="131479" y="18386"/>
                      <a:pt x="153194" y="2961"/>
                    </a:cubicBezTo>
                    <a:cubicBezTo>
                      <a:pt x="157777" y="-1743"/>
                      <a:pt x="165441" y="-1815"/>
                      <a:pt x="170173" y="2665"/>
                    </a:cubicBezTo>
                    <a:cubicBezTo>
                      <a:pt x="170325" y="2737"/>
                      <a:pt x="170400" y="2885"/>
                      <a:pt x="170474" y="2961"/>
                    </a:cubicBezTo>
                    <a:cubicBezTo>
                      <a:pt x="175058" y="7073"/>
                      <a:pt x="175285" y="14054"/>
                      <a:pt x="171077" y="18534"/>
                    </a:cubicBezTo>
                    <a:cubicBezTo>
                      <a:pt x="170850" y="18754"/>
                      <a:pt x="170701" y="18902"/>
                      <a:pt x="170474" y="19121"/>
                    </a:cubicBezTo>
                    <a:cubicBezTo>
                      <a:pt x="150188" y="34403"/>
                      <a:pt x="131103" y="51080"/>
                      <a:pt x="113371" y="69079"/>
                    </a:cubicBezTo>
                    <a:cubicBezTo>
                      <a:pt x="75951" y="107283"/>
                      <a:pt x="46349" y="152174"/>
                      <a:pt x="26212" y="201320"/>
                    </a:cubicBezTo>
                    <a:cubicBezTo>
                      <a:pt x="24710" y="207638"/>
                      <a:pt x="18473" y="211826"/>
                      <a:pt x="11935" y="210871"/>
                    </a:cubicBezTo>
                    <a:close/>
                  </a:path>
                </a:pathLst>
              </a:custGeom>
              <a:solidFill>
                <a:srgbClr val="FAEF34"/>
              </a:solidFill>
              <a:ln w="750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2B02FEBA-56DD-2A4E-B4FF-33D64AFAD708}"/>
                  </a:ext>
                </a:extLst>
              </p:cNvPr>
              <p:cNvSpPr/>
              <p:nvPr/>
            </p:nvSpPr>
            <p:spPr>
              <a:xfrm>
                <a:off x="2083058" y="1417169"/>
                <a:ext cx="163550" cy="426638"/>
              </a:xfrm>
              <a:custGeom>
                <a:avLst/>
                <a:gdLst>
                  <a:gd name="connsiteX0" fmla="*/ 150355 w 163550"/>
                  <a:gd name="connsiteY0" fmla="*/ 425179 h 426638"/>
                  <a:gd name="connsiteX1" fmla="*/ 142091 w 163550"/>
                  <a:gd name="connsiteY1" fmla="*/ 425179 h 426638"/>
                  <a:gd name="connsiteX2" fmla="*/ 121804 w 163550"/>
                  <a:gd name="connsiteY2" fmla="*/ 405341 h 426638"/>
                  <a:gd name="connsiteX3" fmla="*/ 9098 w 163550"/>
                  <a:gd name="connsiteY3" fmla="*/ 8619 h 426638"/>
                  <a:gd name="connsiteX4" fmla="*/ 22022 w 163550"/>
                  <a:gd name="connsiteY4" fmla="*/ -493 h 426638"/>
                  <a:gd name="connsiteX5" fmla="*/ 23375 w 163550"/>
                  <a:gd name="connsiteY5" fmla="*/ -197 h 426638"/>
                  <a:gd name="connsiteX6" fmla="*/ 33216 w 163550"/>
                  <a:gd name="connsiteY6" fmla="*/ 13318 h 426638"/>
                  <a:gd name="connsiteX7" fmla="*/ 33141 w 163550"/>
                  <a:gd name="connsiteY7" fmla="*/ 13762 h 426638"/>
                  <a:gd name="connsiteX8" fmla="*/ 139837 w 163550"/>
                  <a:gd name="connsiteY8" fmla="*/ 389180 h 426638"/>
                  <a:gd name="connsiteX9" fmla="*/ 159373 w 163550"/>
                  <a:gd name="connsiteY9" fmla="*/ 408283 h 426638"/>
                  <a:gd name="connsiteX10" fmla="*/ 159673 w 163550"/>
                  <a:gd name="connsiteY10" fmla="*/ 424883 h 426638"/>
                  <a:gd name="connsiteX11" fmla="*/ 159373 w 163550"/>
                  <a:gd name="connsiteY11" fmla="*/ 425179 h 426638"/>
                  <a:gd name="connsiteX12" fmla="*/ 150355 w 163550"/>
                  <a:gd name="connsiteY12" fmla="*/ 425179 h 426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3550" h="426638">
                    <a:moveTo>
                      <a:pt x="150355" y="425179"/>
                    </a:moveTo>
                    <a:cubicBezTo>
                      <a:pt x="147651" y="426134"/>
                      <a:pt x="144721" y="426134"/>
                      <a:pt x="142091" y="425179"/>
                    </a:cubicBezTo>
                    <a:lnTo>
                      <a:pt x="121804" y="405341"/>
                    </a:lnTo>
                    <a:cubicBezTo>
                      <a:pt x="20894" y="298669"/>
                      <a:pt x="-21107" y="150927"/>
                      <a:pt x="9098" y="8619"/>
                    </a:cubicBezTo>
                    <a:cubicBezTo>
                      <a:pt x="10075" y="2592"/>
                      <a:pt x="15861" y="-1448"/>
                      <a:pt x="22022" y="-493"/>
                    </a:cubicBezTo>
                    <a:cubicBezTo>
                      <a:pt x="22471" y="-421"/>
                      <a:pt x="22923" y="-345"/>
                      <a:pt x="23375" y="-197"/>
                    </a:cubicBezTo>
                    <a:cubicBezTo>
                      <a:pt x="29910" y="902"/>
                      <a:pt x="34344" y="6929"/>
                      <a:pt x="33216" y="13318"/>
                    </a:cubicBezTo>
                    <a:cubicBezTo>
                      <a:pt x="33216" y="13466"/>
                      <a:pt x="33141" y="13614"/>
                      <a:pt x="33141" y="13762"/>
                    </a:cubicBezTo>
                    <a:cubicBezTo>
                      <a:pt x="4590" y="148424"/>
                      <a:pt x="44337" y="288234"/>
                      <a:pt x="139837" y="389180"/>
                    </a:cubicBezTo>
                    <a:cubicBezTo>
                      <a:pt x="145847" y="395790"/>
                      <a:pt x="152611" y="401669"/>
                      <a:pt x="159373" y="408283"/>
                    </a:cubicBezTo>
                    <a:cubicBezTo>
                      <a:pt x="164181" y="412762"/>
                      <a:pt x="164257" y="420255"/>
                      <a:pt x="159673" y="424883"/>
                    </a:cubicBezTo>
                    <a:cubicBezTo>
                      <a:pt x="159598" y="425031"/>
                      <a:pt x="159446" y="425107"/>
                      <a:pt x="159373" y="425179"/>
                    </a:cubicBezTo>
                    <a:cubicBezTo>
                      <a:pt x="156442" y="426282"/>
                      <a:pt x="153285" y="426282"/>
                      <a:pt x="150355" y="425179"/>
                    </a:cubicBezTo>
                    <a:close/>
                  </a:path>
                </a:pathLst>
              </a:custGeom>
              <a:solidFill>
                <a:srgbClr val="FAEF34"/>
              </a:solidFill>
              <a:ln w="750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66E7146B-BF80-9348-9456-54686D48B21C}"/>
                  </a:ext>
                </a:extLst>
              </p:cNvPr>
              <p:cNvSpPr/>
              <p:nvPr/>
            </p:nvSpPr>
            <p:spPr>
              <a:xfrm>
                <a:off x="2308527" y="1885127"/>
                <a:ext cx="295305" cy="79089"/>
              </a:xfrm>
              <a:custGeom>
                <a:avLst/>
                <a:gdLst>
                  <a:gd name="connsiteX0" fmla="*/ 231447 w 295305"/>
                  <a:gd name="connsiteY0" fmla="*/ 78445 h 79089"/>
                  <a:gd name="connsiteX1" fmla="*/ 6035 w 295305"/>
                  <a:gd name="connsiteY1" fmla="*/ 21873 h 79089"/>
                  <a:gd name="connsiteX2" fmla="*/ 775 w 295305"/>
                  <a:gd name="connsiteY2" fmla="*/ 4977 h 79089"/>
                  <a:gd name="connsiteX3" fmla="*/ 18057 w 295305"/>
                  <a:gd name="connsiteY3" fmla="*/ 569 h 79089"/>
                  <a:gd name="connsiteX4" fmla="*/ 281035 w 295305"/>
                  <a:gd name="connsiteY4" fmla="*/ 51262 h 79089"/>
                  <a:gd name="connsiteX5" fmla="*/ 294564 w 295305"/>
                  <a:gd name="connsiteY5" fmla="*/ 62280 h 79089"/>
                  <a:gd name="connsiteX6" fmla="*/ 285773 w 295305"/>
                  <a:gd name="connsiteY6" fmla="*/ 75283 h 79089"/>
                  <a:gd name="connsiteX7" fmla="*/ 284044 w 295305"/>
                  <a:gd name="connsiteY7" fmla="*/ 75503 h 79089"/>
                  <a:gd name="connsiteX8" fmla="*/ 231447 w 295305"/>
                  <a:gd name="connsiteY8" fmla="*/ 78445 h 79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305" h="79089">
                    <a:moveTo>
                      <a:pt x="231447" y="78445"/>
                    </a:moveTo>
                    <a:cubicBezTo>
                      <a:pt x="152553" y="79032"/>
                      <a:pt x="74860" y="59562"/>
                      <a:pt x="6035" y="21873"/>
                    </a:cubicBezTo>
                    <a:cubicBezTo>
                      <a:pt x="98" y="18344"/>
                      <a:pt x="-2156" y="11071"/>
                      <a:pt x="775" y="4977"/>
                    </a:cubicBezTo>
                    <a:cubicBezTo>
                      <a:pt x="4758" y="-242"/>
                      <a:pt x="11972" y="-2076"/>
                      <a:pt x="18057" y="569"/>
                    </a:cubicBezTo>
                    <a:cubicBezTo>
                      <a:pt x="97927" y="44576"/>
                      <a:pt x="190122" y="62356"/>
                      <a:pt x="281035" y="51262"/>
                    </a:cubicBezTo>
                    <a:cubicBezTo>
                      <a:pt x="287800" y="50818"/>
                      <a:pt x="293812" y="55670"/>
                      <a:pt x="294564" y="62280"/>
                    </a:cubicBezTo>
                    <a:cubicBezTo>
                      <a:pt x="295839" y="68230"/>
                      <a:pt x="291858" y="74109"/>
                      <a:pt x="285773" y="75283"/>
                    </a:cubicBezTo>
                    <a:cubicBezTo>
                      <a:pt x="285245" y="75431"/>
                      <a:pt x="284644" y="75503"/>
                      <a:pt x="284044" y="75503"/>
                    </a:cubicBezTo>
                    <a:cubicBezTo>
                      <a:pt x="266610" y="77490"/>
                      <a:pt x="249029" y="78445"/>
                      <a:pt x="231447" y="78445"/>
                    </a:cubicBezTo>
                    <a:close/>
                  </a:path>
                </a:pathLst>
              </a:custGeom>
              <a:solidFill>
                <a:srgbClr val="FAEF34"/>
              </a:solidFill>
              <a:ln w="750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3DC508D4-D61A-2644-9259-50775FF97932}"/>
                  </a:ext>
                </a:extLst>
              </p:cNvPr>
              <p:cNvSpPr/>
              <p:nvPr/>
            </p:nvSpPr>
            <p:spPr>
              <a:xfrm>
                <a:off x="2667483" y="1804412"/>
                <a:ext cx="210276" cy="138502"/>
              </a:xfrm>
              <a:custGeom>
                <a:avLst/>
                <a:gdLst>
                  <a:gd name="connsiteX0" fmla="*/ 12244 w 210276"/>
                  <a:gd name="connsiteY0" fmla="*/ 137851 h 138502"/>
                  <a:gd name="connsiteX1" fmla="*/ 225 w 210276"/>
                  <a:gd name="connsiteY1" fmla="*/ 129771 h 138502"/>
                  <a:gd name="connsiteX2" fmla="*/ 7360 w 210276"/>
                  <a:gd name="connsiteY2" fmla="*/ 114709 h 138502"/>
                  <a:gd name="connsiteX3" fmla="*/ 8489 w 210276"/>
                  <a:gd name="connsiteY3" fmla="*/ 114341 h 138502"/>
                  <a:gd name="connsiteX4" fmla="*/ 188820 w 210276"/>
                  <a:gd name="connsiteY4" fmla="*/ 2674 h 138502"/>
                  <a:gd name="connsiteX5" fmla="*/ 206100 w 210276"/>
                  <a:gd name="connsiteY5" fmla="*/ 2674 h 138502"/>
                  <a:gd name="connsiteX6" fmla="*/ 206398 w 210276"/>
                  <a:gd name="connsiteY6" fmla="*/ 19274 h 138502"/>
                  <a:gd name="connsiteX7" fmla="*/ 206100 w 210276"/>
                  <a:gd name="connsiteY7" fmla="*/ 19570 h 138502"/>
                  <a:gd name="connsiteX8" fmla="*/ 15253 w 210276"/>
                  <a:gd name="connsiteY8" fmla="*/ 137116 h 13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0276" h="138502">
                    <a:moveTo>
                      <a:pt x="12244" y="137851"/>
                    </a:moveTo>
                    <a:cubicBezTo>
                      <a:pt x="6838" y="138147"/>
                      <a:pt x="1875" y="134838"/>
                      <a:pt x="225" y="129771"/>
                    </a:cubicBezTo>
                    <a:cubicBezTo>
                      <a:pt x="-2032" y="123673"/>
                      <a:pt x="1123" y="116915"/>
                      <a:pt x="7360" y="114709"/>
                    </a:cubicBezTo>
                    <a:cubicBezTo>
                      <a:pt x="7736" y="114565"/>
                      <a:pt x="8112" y="114417"/>
                      <a:pt x="8489" y="114341"/>
                    </a:cubicBezTo>
                    <a:cubicBezTo>
                      <a:pt x="77315" y="92598"/>
                      <a:pt x="139305" y="54173"/>
                      <a:pt x="188820" y="2674"/>
                    </a:cubicBezTo>
                    <a:cubicBezTo>
                      <a:pt x="193704" y="-1734"/>
                      <a:pt x="201216" y="-1734"/>
                      <a:pt x="206100" y="2674"/>
                    </a:cubicBezTo>
                    <a:cubicBezTo>
                      <a:pt x="210906" y="7153"/>
                      <a:pt x="210984" y="14646"/>
                      <a:pt x="206398" y="19274"/>
                    </a:cubicBezTo>
                    <a:cubicBezTo>
                      <a:pt x="206325" y="19422"/>
                      <a:pt x="206173" y="19498"/>
                      <a:pt x="206100" y="19570"/>
                    </a:cubicBezTo>
                    <a:cubicBezTo>
                      <a:pt x="153581" y="73787"/>
                      <a:pt x="87909" y="114198"/>
                      <a:pt x="15253" y="137116"/>
                    </a:cubicBezTo>
                    <a:close/>
                  </a:path>
                </a:pathLst>
              </a:custGeom>
              <a:solidFill>
                <a:srgbClr val="FAEF34"/>
              </a:solidFill>
              <a:ln w="750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BD0AA6C2-E3DE-B142-B44B-215B35AA2E5C}"/>
                  </a:ext>
                </a:extLst>
              </p:cNvPr>
              <p:cNvSpPr/>
              <p:nvPr/>
            </p:nvSpPr>
            <p:spPr>
              <a:xfrm>
                <a:off x="2114447" y="1098018"/>
                <a:ext cx="853561" cy="834591"/>
              </a:xfrm>
              <a:custGeom>
                <a:avLst/>
                <a:gdLst>
                  <a:gd name="connsiteX0" fmla="*/ 427028 w 853561"/>
                  <a:gd name="connsiteY0" fmla="*/ 833959 h 834591"/>
                  <a:gd name="connsiteX1" fmla="*/ -503 w 853561"/>
                  <a:gd name="connsiteY1" fmla="*/ 417399 h 834591"/>
                  <a:gd name="connsiteX2" fmla="*/ 425526 w 853561"/>
                  <a:gd name="connsiteY2" fmla="*/ -632 h 834591"/>
                  <a:gd name="connsiteX3" fmla="*/ 853057 w 853561"/>
                  <a:gd name="connsiteY3" fmla="*/ 415933 h 834591"/>
                  <a:gd name="connsiteX4" fmla="*/ 853057 w 853561"/>
                  <a:gd name="connsiteY4" fmla="*/ 417399 h 834591"/>
                  <a:gd name="connsiteX5" fmla="*/ 427028 w 853561"/>
                  <a:gd name="connsiteY5" fmla="*/ 833959 h 834591"/>
                  <a:gd name="connsiteX6" fmla="*/ 427028 w 853561"/>
                  <a:gd name="connsiteY6" fmla="*/ 25816 h 834591"/>
                  <a:gd name="connsiteX7" fmla="*/ 24294 w 853561"/>
                  <a:gd name="connsiteY7" fmla="*/ 418134 h 834591"/>
                  <a:gd name="connsiteX8" fmla="*/ 425526 w 853561"/>
                  <a:gd name="connsiteY8" fmla="*/ 811919 h 834591"/>
                  <a:gd name="connsiteX9" fmla="*/ 828261 w 853561"/>
                  <a:gd name="connsiteY9" fmla="*/ 419605 h 834591"/>
                  <a:gd name="connsiteX10" fmla="*/ 828261 w 853561"/>
                  <a:gd name="connsiteY10" fmla="*/ 418870 h 834591"/>
                  <a:gd name="connsiteX11" fmla="*/ 427028 w 853561"/>
                  <a:gd name="connsiteY11" fmla="*/ 24349 h 83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53561" h="834591">
                    <a:moveTo>
                      <a:pt x="427028" y="833959"/>
                    </a:moveTo>
                    <a:cubicBezTo>
                      <a:pt x="191323" y="834326"/>
                      <a:pt x="-51" y="647868"/>
                      <a:pt x="-503" y="417399"/>
                    </a:cubicBezTo>
                    <a:cubicBezTo>
                      <a:pt x="-952" y="186934"/>
                      <a:pt x="189821" y="-188"/>
                      <a:pt x="425526" y="-632"/>
                    </a:cubicBezTo>
                    <a:cubicBezTo>
                      <a:pt x="661234" y="-1071"/>
                      <a:pt x="852681" y="185463"/>
                      <a:pt x="853057" y="415933"/>
                    </a:cubicBezTo>
                    <a:cubicBezTo>
                      <a:pt x="853057" y="416444"/>
                      <a:pt x="853057" y="416888"/>
                      <a:pt x="853057" y="417399"/>
                    </a:cubicBezTo>
                    <a:cubicBezTo>
                      <a:pt x="852681" y="647281"/>
                      <a:pt x="662133" y="833519"/>
                      <a:pt x="427028" y="833959"/>
                    </a:cubicBezTo>
                    <a:close/>
                    <a:moveTo>
                      <a:pt x="427028" y="25816"/>
                    </a:moveTo>
                    <a:cubicBezTo>
                      <a:pt x="204999" y="25376"/>
                      <a:pt x="24743" y="201036"/>
                      <a:pt x="24294" y="418134"/>
                    </a:cubicBezTo>
                    <a:cubicBezTo>
                      <a:pt x="23842" y="635232"/>
                      <a:pt x="203494" y="811480"/>
                      <a:pt x="425526" y="811919"/>
                    </a:cubicBezTo>
                    <a:cubicBezTo>
                      <a:pt x="647558" y="812287"/>
                      <a:pt x="827811" y="636698"/>
                      <a:pt x="828261" y="419605"/>
                    </a:cubicBezTo>
                    <a:cubicBezTo>
                      <a:pt x="828261" y="419385"/>
                      <a:pt x="828261" y="419089"/>
                      <a:pt x="828261" y="418870"/>
                    </a:cubicBezTo>
                    <a:cubicBezTo>
                      <a:pt x="828715" y="201700"/>
                      <a:pt x="649136" y="25156"/>
                      <a:pt x="427028" y="24349"/>
                    </a:cubicBezTo>
                    <a:close/>
                  </a:path>
                </a:pathLst>
              </a:custGeom>
              <a:solidFill>
                <a:srgbClr val="404040"/>
              </a:solidFill>
              <a:ln w="750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837885F3-97F3-C743-B821-26B9E88B0C5D}"/>
                  </a:ext>
                </a:extLst>
              </p:cNvPr>
              <p:cNvSpPr/>
              <p:nvPr/>
            </p:nvSpPr>
            <p:spPr>
              <a:xfrm>
                <a:off x="2934948" y="1127408"/>
                <a:ext cx="24796" cy="113873"/>
              </a:xfrm>
              <a:custGeom>
                <a:avLst/>
                <a:gdLst>
                  <a:gd name="connsiteX0" fmla="*/ 11516 w 24796"/>
                  <a:gd name="connsiteY0" fmla="*/ 113241 h 113873"/>
                  <a:gd name="connsiteX1" fmla="*/ -504 w 24796"/>
                  <a:gd name="connsiteY1" fmla="*/ 101489 h 113873"/>
                  <a:gd name="connsiteX2" fmla="*/ -504 w 24796"/>
                  <a:gd name="connsiteY2" fmla="*/ 11120 h 113873"/>
                  <a:gd name="connsiteX3" fmla="*/ 11516 w 24796"/>
                  <a:gd name="connsiteY3" fmla="*/ -632 h 113873"/>
                  <a:gd name="connsiteX4" fmla="*/ 24293 w 24796"/>
                  <a:gd name="connsiteY4" fmla="*/ 11120 h 113873"/>
                  <a:gd name="connsiteX5" fmla="*/ 24293 w 24796"/>
                  <a:gd name="connsiteY5" fmla="*/ 101489 h 113873"/>
                  <a:gd name="connsiteX6" fmla="*/ 11516 w 24796"/>
                  <a:gd name="connsiteY6" fmla="*/ 113241 h 113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96" h="113873">
                    <a:moveTo>
                      <a:pt x="11516" y="113241"/>
                    </a:moveTo>
                    <a:cubicBezTo>
                      <a:pt x="4908" y="113241"/>
                      <a:pt x="-504" y="107950"/>
                      <a:pt x="-504" y="101489"/>
                    </a:cubicBezTo>
                    <a:lnTo>
                      <a:pt x="-504" y="11120"/>
                    </a:lnTo>
                    <a:cubicBezTo>
                      <a:pt x="-504" y="4654"/>
                      <a:pt x="4908" y="-632"/>
                      <a:pt x="11516" y="-632"/>
                    </a:cubicBezTo>
                    <a:cubicBezTo>
                      <a:pt x="18281" y="-632"/>
                      <a:pt x="23917" y="4511"/>
                      <a:pt x="24293" y="11120"/>
                    </a:cubicBezTo>
                    <a:lnTo>
                      <a:pt x="24293" y="101489"/>
                    </a:lnTo>
                    <a:cubicBezTo>
                      <a:pt x="23917" y="108098"/>
                      <a:pt x="18281" y="113241"/>
                      <a:pt x="11516" y="113241"/>
                    </a:cubicBezTo>
                    <a:close/>
                  </a:path>
                </a:pathLst>
              </a:custGeom>
              <a:solidFill>
                <a:srgbClr val="FAEF34"/>
              </a:solidFill>
              <a:ln w="750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68A39C6B-7B66-F54C-9FD8-7B80D68CDF6F}"/>
                  </a:ext>
                </a:extLst>
              </p:cNvPr>
              <p:cNvSpPr/>
              <p:nvPr/>
            </p:nvSpPr>
            <p:spPr>
              <a:xfrm>
                <a:off x="2889115" y="1172222"/>
                <a:ext cx="116461" cy="24245"/>
              </a:xfrm>
              <a:custGeom>
                <a:avLst/>
                <a:gdLst>
                  <a:gd name="connsiteX0" fmla="*/ 103934 w 116461"/>
                  <a:gd name="connsiteY0" fmla="*/ 23613 h 24245"/>
                  <a:gd name="connsiteX1" fmla="*/ 11516 w 116461"/>
                  <a:gd name="connsiteY1" fmla="*/ 23613 h 24245"/>
                  <a:gd name="connsiteX2" fmla="*/ -504 w 116461"/>
                  <a:gd name="connsiteY2" fmla="*/ 11125 h 24245"/>
                  <a:gd name="connsiteX3" fmla="*/ 11516 w 116461"/>
                  <a:gd name="connsiteY3" fmla="*/ -632 h 24245"/>
                  <a:gd name="connsiteX4" fmla="*/ 103934 w 116461"/>
                  <a:gd name="connsiteY4" fmla="*/ -632 h 24245"/>
                  <a:gd name="connsiteX5" fmla="*/ 115958 w 116461"/>
                  <a:gd name="connsiteY5" fmla="*/ 11125 h 24245"/>
                  <a:gd name="connsiteX6" fmla="*/ 103934 w 116461"/>
                  <a:gd name="connsiteY6" fmla="*/ 23613 h 2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461" h="24245">
                    <a:moveTo>
                      <a:pt x="103934" y="23613"/>
                    </a:moveTo>
                    <a:lnTo>
                      <a:pt x="11516" y="23613"/>
                    </a:lnTo>
                    <a:cubicBezTo>
                      <a:pt x="4756" y="23245"/>
                      <a:pt x="-504" y="17734"/>
                      <a:pt x="-504" y="11125"/>
                    </a:cubicBezTo>
                    <a:cubicBezTo>
                      <a:pt x="-504" y="4659"/>
                      <a:pt x="4903" y="-632"/>
                      <a:pt x="11516" y="-632"/>
                    </a:cubicBezTo>
                    <a:lnTo>
                      <a:pt x="103934" y="-632"/>
                    </a:lnTo>
                    <a:cubicBezTo>
                      <a:pt x="110547" y="-632"/>
                      <a:pt x="115958" y="4659"/>
                      <a:pt x="115958" y="11125"/>
                    </a:cubicBezTo>
                    <a:cubicBezTo>
                      <a:pt x="115958" y="17734"/>
                      <a:pt x="110698" y="23245"/>
                      <a:pt x="103934" y="23613"/>
                    </a:cubicBezTo>
                    <a:close/>
                  </a:path>
                </a:pathLst>
              </a:custGeom>
              <a:solidFill>
                <a:srgbClr val="FAEF34"/>
              </a:solidFill>
              <a:ln w="750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EF13B894-BA06-3F46-96FF-A2D365BDCA26}"/>
                  </a:ext>
                </a:extLst>
              </p:cNvPr>
              <p:cNvSpPr/>
              <p:nvPr/>
            </p:nvSpPr>
            <p:spPr>
              <a:xfrm>
                <a:off x="2175658" y="1917267"/>
                <a:ext cx="99497" cy="72648"/>
              </a:xfrm>
              <a:custGeom>
                <a:avLst/>
                <a:gdLst>
                  <a:gd name="connsiteX0" fmla="*/ 11921 w 99497"/>
                  <a:gd name="connsiteY0" fmla="*/ 72016 h 72648"/>
                  <a:gd name="connsiteX1" fmla="*/ 1401 w 99497"/>
                  <a:gd name="connsiteY1" fmla="*/ 66873 h 72648"/>
                  <a:gd name="connsiteX2" fmla="*/ 5159 w 99497"/>
                  <a:gd name="connsiteY2" fmla="*/ 49976 h 72648"/>
                  <a:gd name="connsiteX3" fmla="*/ 80297 w 99497"/>
                  <a:gd name="connsiteY3" fmla="*/ 1485 h 72648"/>
                  <a:gd name="connsiteX4" fmla="*/ 96075 w 99497"/>
                  <a:gd name="connsiteY4" fmla="*/ 3911 h 72648"/>
                  <a:gd name="connsiteX5" fmla="*/ 96827 w 99497"/>
                  <a:gd name="connsiteY5" fmla="*/ 5162 h 72648"/>
                  <a:gd name="connsiteX6" fmla="*/ 94346 w 99497"/>
                  <a:gd name="connsiteY6" fmla="*/ 20516 h 72648"/>
                  <a:gd name="connsiteX7" fmla="*/ 93069 w 99497"/>
                  <a:gd name="connsiteY7" fmla="*/ 21323 h 72648"/>
                  <a:gd name="connsiteX8" fmla="*/ 17931 w 99497"/>
                  <a:gd name="connsiteY8" fmla="*/ 69810 h 7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497" h="72648">
                    <a:moveTo>
                      <a:pt x="11921" y="72016"/>
                    </a:moveTo>
                    <a:cubicBezTo>
                      <a:pt x="7789" y="71868"/>
                      <a:pt x="3958" y="69958"/>
                      <a:pt x="1401" y="66873"/>
                    </a:cubicBezTo>
                    <a:cubicBezTo>
                      <a:pt x="-2203" y="61142"/>
                      <a:pt x="-550" y="53721"/>
                      <a:pt x="5159" y="49976"/>
                    </a:cubicBezTo>
                    <a:lnTo>
                      <a:pt x="80297" y="1485"/>
                    </a:lnTo>
                    <a:cubicBezTo>
                      <a:pt x="85330" y="-2111"/>
                      <a:pt x="92395" y="-1012"/>
                      <a:pt x="96075" y="3911"/>
                    </a:cubicBezTo>
                    <a:cubicBezTo>
                      <a:pt x="96300" y="4351"/>
                      <a:pt x="96602" y="4718"/>
                      <a:pt x="96827" y="5162"/>
                    </a:cubicBezTo>
                    <a:cubicBezTo>
                      <a:pt x="100507" y="10081"/>
                      <a:pt x="99381" y="16987"/>
                      <a:pt x="94346" y="20516"/>
                    </a:cubicBezTo>
                    <a:cubicBezTo>
                      <a:pt x="93896" y="20807"/>
                      <a:pt x="93520" y="21103"/>
                      <a:pt x="93069" y="21323"/>
                    </a:cubicBezTo>
                    <a:lnTo>
                      <a:pt x="17931" y="69810"/>
                    </a:lnTo>
                    <a:close/>
                  </a:path>
                </a:pathLst>
              </a:custGeom>
              <a:solidFill>
                <a:srgbClr val="404040"/>
              </a:solidFill>
              <a:ln w="750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E77EA230-CA85-814F-B9AC-710F1C55AD3C}"/>
                  </a:ext>
                </a:extLst>
              </p:cNvPr>
              <p:cNvSpPr/>
              <p:nvPr/>
            </p:nvSpPr>
            <p:spPr>
              <a:xfrm>
                <a:off x="2188167" y="1901836"/>
                <a:ext cx="76138" cy="100568"/>
              </a:xfrm>
              <a:custGeom>
                <a:avLst/>
                <a:gdLst>
                  <a:gd name="connsiteX0" fmla="*/ 63280 w 76138"/>
                  <a:gd name="connsiteY0" fmla="*/ 99936 h 100568"/>
                  <a:gd name="connsiteX1" fmla="*/ 52759 w 76138"/>
                  <a:gd name="connsiteY1" fmla="*/ 94062 h 100568"/>
                  <a:gd name="connsiteX2" fmla="*/ 3168 w 76138"/>
                  <a:gd name="connsiteY2" fmla="*/ 20594 h 100568"/>
                  <a:gd name="connsiteX3" fmla="*/ 3320 w 76138"/>
                  <a:gd name="connsiteY3" fmla="*/ 2958 h 100568"/>
                  <a:gd name="connsiteX4" fmla="*/ 21428 w 76138"/>
                  <a:gd name="connsiteY4" fmla="*/ 3106 h 100568"/>
                  <a:gd name="connsiteX5" fmla="*/ 24207 w 76138"/>
                  <a:gd name="connsiteY5" fmla="*/ 7366 h 100568"/>
                  <a:gd name="connsiteX6" fmla="*/ 73798 w 76138"/>
                  <a:gd name="connsiteY6" fmla="*/ 80834 h 100568"/>
                  <a:gd name="connsiteX7" fmla="*/ 70042 w 76138"/>
                  <a:gd name="connsiteY7" fmla="*/ 96999 h 100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138" h="100568">
                    <a:moveTo>
                      <a:pt x="63280" y="99936"/>
                    </a:moveTo>
                    <a:cubicBezTo>
                      <a:pt x="58996" y="99864"/>
                      <a:pt x="55013" y="97586"/>
                      <a:pt x="52759" y="94062"/>
                    </a:cubicBezTo>
                    <a:lnTo>
                      <a:pt x="3168" y="20594"/>
                    </a:lnTo>
                    <a:cubicBezTo>
                      <a:pt x="-1789" y="15671"/>
                      <a:pt x="-1716" y="7734"/>
                      <a:pt x="3320" y="2958"/>
                    </a:cubicBezTo>
                    <a:cubicBezTo>
                      <a:pt x="8353" y="-1889"/>
                      <a:pt x="16468" y="-1817"/>
                      <a:pt x="21428" y="3106"/>
                    </a:cubicBezTo>
                    <a:cubicBezTo>
                      <a:pt x="22629" y="4281"/>
                      <a:pt x="23606" y="5752"/>
                      <a:pt x="24207" y="7366"/>
                    </a:cubicBezTo>
                    <a:lnTo>
                      <a:pt x="73798" y="80834"/>
                    </a:lnTo>
                    <a:cubicBezTo>
                      <a:pt x="77329" y="86345"/>
                      <a:pt x="75602" y="93546"/>
                      <a:pt x="70042" y="96999"/>
                    </a:cubicBezTo>
                    <a:close/>
                  </a:path>
                </a:pathLst>
              </a:custGeom>
              <a:solidFill>
                <a:srgbClr val="404040"/>
              </a:solidFill>
              <a:ln w="750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301A6347-CAA3-1D4C-AB6E-9E72BC975FE8}"/>
                  </a:ext>
                </a:extLst>
              </p:cNvPr>
              <p:cNvSpPr/>
              <p:nvPr/>
            </p:nvSpPr>
            <p:spPr>
              <a:xfrm>
                <a:off x="2999397" y="1515116"/>
                <a:ext cx="105035" cy="106858"/>
              </a:xfrm>
              <a:custGeom>
                <a:avLst/>
                <a:gdLst>
                  <a:gd name="connsiteX0" fmla="*/ 24589 w 105035"/>
                  <a:gd name="connsiteY0" fmla="*/ 105399 h 106858"/>
                  <a:gd name="connsiteX1" fmla="*/ 20081 w 105035"/>
                  <a:gd name="connsiteY1" fmla="*/ 105399 h 106858"/>
                  <a:gd name="connsiteX2" fmla="*/ 12569 w 105035"/>
                  <a:gd name="connsiteY2" fmla="*/ 95848 h 106858"/>
                  <a:gd name="connsiteX3" fmla="*/ -208 w 105035"/>
                  <a:gd name="connsiteY3" fmla="*/ 12093 h 106858"/>
                  <a:gd name="connsiteX4" fmla="*/ 4300 w 105035"/>
                  <a:gd name="connsiteY4" fmla="*/ 1076 h 106858"/>
                  <a:gd name="connsiteX5" fmla="*/ 16325 w 105035"/>
                  <a:gd name="connsiteY5" fmla="*/ 1076 h 106858"/>
                  <a:gd name="connsiteX6" fmla="*/ 96722 w 105035"/>
                  <a:gd name="connsiteY6" fmla="*/ 31931 h 106858"/>
                  <a:gd name="connsiteX7" fmla="*/ 104234 w 105035"/>
                  <a:gd name="connsiteY7" fmla="*/ 41482 h 106858"/>
                  <a:gd name="connsiteX8" fmla="*/ 99726 w 105035"/>
                  <a:gd name="connsiteY8" fmla="*/ 52504 h 106858"/>
                  <a:gd name="connsiteX9" fmla="*/ 32105 w 105035"/>
                  <a:gd name="connsiteY9" fmla="*/ 105399 h 106858"/>
                  <a:gd name="connsiteX10" fmla="*/ 24589 w 105035"/>
                  <a:gd name="connsiteY10" fmla="*/ 105399 h 106858"/>
                  <a:gd name="connsiteX11" fmla="*/ 24589 w 105035"/>
                  <a:gd name="connsiteY11" fmla="*/ 31931 h 106858"/>
                  <a:gd name="connsiteX12" fmla="*/ 31353 w 105035"/>
                  <a:gd name="connsiteY12" fmla="*/ 74544 h 106858"/>
                  <a:gd name="connsiteX13" fmla="*/ 65913 w 105035"/>
                  <a:gd name="connsiteY13" fmla="*/ 47361 h 106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35" h="106858">
                    <a:moveTo>
                      <a:pt x="24589" y="105399"/>
                    </a:moveTo>
                    <a:lnTo>
                      <a:pt x="20081" y="105399"/>
                    </a:lnTo>
                    <a:cubicBezTo>
                      <a:pt x="16100" y="103708"/>
                      <a:pt x="13243" y="100107"/>
                      <a:pt x="12569" y="95848"/>
                    </a:cubicBezTo>
                    <a:lnTo>
                      <a:pt x="-208" y="12093"/>
                    </a:lnTo>
                    <a:cubicBezTo>
                      <a:pt x="-1258" y="7834"/>
                      <a:pt x="544" y="3426"/>
                      <a:pt x="4300" y="1076"/>
                    </a:cubicBezTo>
                    <a:cubicBezTo>
                      <a:pt x="7983" y="-1202"/>
                      <a:pt x="12642" y="-1202"/>
                      <a:pt x="16325" y="1076"/>
                    </a:cubicBezTo>
                    <a:lnTo>
                      <a:pt x="96722" y="31931"/>
                    </a:lnTo>
                    <a:cubicBezTo>
                      <a:pt x="100927" y="33402"/>
                      <a:pt x="103858" y="37146"/>
                      <a:pt x="104234" y="41482"/>
                    </a:cubicBezTo>
                    <a:cubicBezTo>
                      <a:pt x="105289" y="45742"/>
                      <a:pt x="103482" y="50150"/>
                      <a:pt x="99726" y="52504"/>
                    </a:cubicBezTo>
                    <a:lnTo>
                      <a:pt x="32105" y="105399"/>
                    </a:lnTo>
                    <a:cubicBezTo>
                      <a:pt x="29698" y="106502"/>
                      <a:pt x="26992" y="106502"/>
                      <a:pt x="24589" y="105399"/>
                    </a:cubicBezTo>
                    <a:close/>
                    <a:moveTo>
                      <a:pt x="24589" y="31931"/>
                    </a:moveTo>
                    <a:lnTo>
                      <a:pt x="31353" y="74544"/>
                    </a:lnTo>
                    <a:lnTo>
                      <a:pt x="65913" y="47361"/>
                    </a:lnTo>
                    <a:close/>
                  </a:path>
                </a:pathLst>
              </a:custGeom>
              <a:solidFill>
                <a:srgbClr val="FAEF34"/>
              </a:solidFill>
              <a:ln w="750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8504E5E8-1B6C-BA41-9752-91FEBD5A7E0A}"/>
                  </a:ext>
                </a:extLst>
              </p:cNvPr>
              <p:cNvSpPr/>
              <p:nvPr/>
            </p:nvSpPr>
            <p:spPr>
              <a:xfrm>
                <a:off x="2282460" y="991988"/>
                <a:ext cx="105033" cy="106858"/>
              </a:xfrm>
              <a:custGeom>
                <a:avLst/>
                <a:gdLst>
                  <a:gd name="connsiteX0" fmla="*/ 24587 w 105033"/>
                  <a:gd name="connsiteY0" fmla="*/ 105399 h 106858"/>
                  <a:gd name="connsiteX1" fmla="*/ 20079 w 105033"/>
                  <a:gd name="connsiteY1" fmla="*/ 105399 h 106858"/>
                  <a:gd name="connsiteX2" fmla="*/ 12565 w 105033"/>
                  <a:gd name="connsiteY2" fmla="*/ 95848 h 106858"/>
                  <a:gd name="connsiteX3" fmla="*/ -207 w 105033"/>
                  <a:gd name="connsiteY3" fmla="*/ 12098 h 106858"/>
                  <a:gd name="connsiteX4" fmla="*/ 4301 w 105033"/>
                  <a:gd name="connsiteY4" fmla="*/ 1076 h 106858"/>
                  <a:gd name="connsiteX5" fmla="*/ 16323 w 105033"/>
                  <a:gd name="connsiteY5" fmla="*/ 1076 h 106858"/>
                  <a:gd name="connsiteX6" fmla="*/ 96719 w 105033"/>
                  <a:gd name="connsiteY6" fmla="*/ 31931 h 106858"/>
                  <a:gd name="connsiteX7" fmla="*/ 104233 w 105033"/>
                  <a:gd name="connsiteY7" fmla="*/ 41482 h 106858"/>
                  <a:gd name="connsiteX8" fmla="*/ 99725 w 105033"/>
                  <a:gd name="connsiteY8" fmla="*/ 52504 h 106858"/>
                  <a:gd name="connsiteX9" fmla="*/ 32102 w 105033"/>
                  <a:gd name="connsiteY9" fmla="*/ 105399 h 106858"/>
                  <a:gd name="connsiteX10" fmla="*/ 24587 w 105033"/>
                  <a:gd name="connsiteY10" fmla="*/ 105399 h 106858"/>
                  <a:gd name="connsiteX11" fmla="*/ 24587 w 105033"/>
                  <a:gd name="connsiteY11" fmla="*/ 28259 h 106858"/>
                  <a:gd name="connsiteX12" fmla="*/ 31350 w 105033"/>
                  <a:gd name="connsiteY12" fmla="*/ 70871 h 106858"/>
                  <a:gd name="connsiteX13" fmla="*/ 65914 w 105033"/>
                  <a:gd name="connsiteY13" fmla="*/ 43688 h 106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33" h="106858">
                    <a:moveTo>
                      <a:pt x="24587" y="105399"/>
                    </a:moveTo>
                    <a:lnTo>
                      <a:pt x="20079" y="105399"/>
                    </a:lnTo>
                    <a:cubicBezTo>
                      <a:pt x="16096" y="103708"/>
                      <a:pt x="13242" y="100112"/>
                      <a:pt x="12565" y="95848"/>
                    </a:cubicBezTo>
                    <a:lnTo>
                      <a:pt x="-207" y="12098"/>
                    </a:lnTo>
                    <a:cubicBezTo>
                      <a:pt x="-1259" y="7834"/>
                      <a:pt x="543" y="3426"/>
                      <a:pt x="4301" y="1076"/>
                    </a:cubicBezTo>
                    <a:cubicBezTo>
                      <a:pt x="7982" y="-1202"/>
                      <a:pt x="12641" y="-1202"/>
                      <a:pt x="16323" y="1076"/>
                    </a:cubicBezTo>
                    <a:lnTo>
                      <a:pt x="96719" y="31931"/>
                    </a:lnTo>
                    <a:cubicBezTo>
                      <a:pt x="101078" y="33182"/>
                      <a:pt x="104084" y="37074"/>
                      <a:pt x="104233" y="41482"/>
                    </a:cubicBezTo>
                    <a:cubicBezTo>
                      <a:pt x="105285" y="45742"/>
                      <a:pt x="103483" y="50150"/>
                      <a:pt x="99725" y="52504"/>
                    </a:cubicBezTo>
                    <a:lnTo>
                      <a:pt x="32102" y="105399"/>
                    </a:lnTo>
                    <a:cubicBezTo>
                      <a:pt x="29696" y="106502"/>
                      <a:pt x="26993" y="106502"/>
                      <a:pt x="24587" y="105399"/>
                    </a:cubicBezTo>
                    <a:close/>
                    <a:moveTo>
                      <a:pt x="24587" y="28259"/>
                    </a:moveTo>
                    <a:lnTo>
                      <a:pt x="31350" y="70871"/>
                    </a:lnTo>
                    <a:lnTo>
                      <a:pt x="65914" y="43688"/>
                    </a:lnTo>
                    <a:close/>
                  </a:path>
                </a:pathLst>
              </a:custGeom>
              <a:solidFill>
                <a:srgbClr val="404040"/>
              </a:solidFill>
              <a:ln w="750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6096468D-3F24-FB43-8D28-45EABB32C948}"/>
                  </a:ext>
                </a:extLst>
              </p:cNvPr>
              <p:cNvSpPr/>
              <p:nvPr/>
            </p:nvSpPr>
            <p:spPr>
              <a:xfrm>
                <a:off x="2582380" y="1970170"/>
                <a:ext cx="105419" cy="106199"/>
              </a:xfrm>
              <a:custGeom>
                <a:avLst/>
                <a:gdLst>
                  <a:gd name="connsiteX0" fmla="*/ 92839 w 105419"/>
                  <a:gd name="connsiteY0" fmla="*/ 105069 h 106199"/>
                  <a:gd name="connsiteX1" fmla="*/ 88331 w 105419"/>
                  <a:gd name="connsiteY1" fmla="*/ 105069 h 106199"/>
                  <a:gd name="connsiteX2" fmla="*/ 7182 w 105419"/>
                  <a:gd name="connsiteY2" fmla="*/ 74214 h 106199"/>
                  <a:gd name="connsiteX3" fmla="*/ -330 w 105419"/>
                  <a:gd name="connsiteY3" fmla="*/ 65398 h 106199"/>
                  <a:gd name="connsiteX4" fmla="*/ 4178 w 105419"/>
                  <a:gd name="connsiteY4" fmla="*/ 53641 h 106199"/>
                  <a:gd name="connsiteX5" fmla="*/ 71803 w 105419"/>
                  <a:gd name="connsiteY5" fmla="*/ 746 h 106199"/>
                  <a:gd name="connsiteX6" fmla="*/ 83823 w 105419"/>
                  <a:gd name="connsiteY6" fmla="*/ 746 h 106199"/>
                  <a:gd name="connsiteX7" fmla="*/ 91335 w 105419"/>
                  <a:gd name="connsiteY7" fmla="*/ 10298 h 106199"/>
                  <a:gd name="connsiteX8" fmla="*/ 104864 w 105419"/>
                  <a:gd name="connsiteY8" fmla="*/ 94052 h 106199"/>
                  <a:gd name="connsiteX9" fmla="*/ 100356 w 105419"/>
                  <a:gd name="connsiteY9" fmla="*/ 105069 h 106199"/>
                  <a:gd name="connsiteX10" fmla="*/ 92839 w 105419"/>
                  <a:gd name="connsiteY10" fmla="*/ 105069 h 106199"/>
                  <a:gd name="connsiteX11" fmla="*/ 36486 w 105419"/>
                  <a:gd name="connsiteY11" fmla="*/ 58784 h 106199"/>
                  <a:gd name="connsiteX12" fmla="*/ 77063 w 105419"/>
                  <a:gd name="connsiteY12" fmla="*/ 74949 h 106199"/>
                  <a:gd name="connsiteX13" fmla="*/ 70299 w 105419"/>
                  <a:gd name="connsiteY13" fmla="*/ 32337 h 106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419" h="106199">
                    <a:moveTo>
                      <a:pt x="92839" y="105069"/>
                    </a:moveTo>
                    <a:lnTo>
                      <a:pt x="88331" y="105069"/>
                    </a:lnTo>
                    <a:lnTo>
                      <a:pt x="7182" y="74214"/>
                    </a:lnTo>
                    <a:cubicBezTo>
                      <a:pt x="3352" y="72671"/>
                      <a:pt x="573" y="69367"/>
                      <a:pt x="-330" y="65398"/>
                    </a:cubicBezTo>
                    <a:cubicBezTo>
                      <a:pt x="-1082" y="60990"/>
                      <a:pt x="647" y="56506"/>
                      <a:pt x="4178" y="53641"/>
                    </a:cubicBezTo>
                    <a:lnTo>
                      <a:pt x="71803" y="746"/>
                    </a:lnTo>
                    <a:cubicBezTo>
                      <a:pt x="75559" y="-1092"/>
                      <a:pt x="80067" y="-1092"/>
                      <a:pt x="83823" y="746"/>
                    </a:cubicBezTo>
                    <a:cubicBezTo>
                      <a:pt x="88180" y="1998"/>
                      <a:pt x="91188" y="5890"/>
                      <a:pt x="91335" y="10298"/>
                    </a:cubicBezTo>
                    <a:lnTo>
                      <a:pt x="104864" y="94052"/>
                    </a:lnTo>
                    <a:cubicBezTo>
                      <a:pt x="105240" y="98240"/>
                      <a:pt x="103584" y="102280"/>
                      <a:pt x="100356" y="105069"/>
                    </a:cubicBezTo>
                    <a:cubicBezTo>
                      <a:pt x="97875" y="105733"/>
                      <a:pt x="95320" y="105733"/>
                      <a:pt x="92839" y="105069"/>
                    </a:cubicBezTo>
                    <a:close/>
                    <a:moveTo>
                      <a:pt x="36486" y="58784"/>
                    </a:moveTo>
                    <a:lnTo>
                      <a:pt x="77063" y="74949"/>
                    </a:lnTo>
                    <a:lnTo>
                      <a:pt x="70299" y="32337"/>
                    </a:lnTo>
                    <a:close/>
                  </a:path>
                </a:pathLst>
              </a:custGeom>
              <a:solidFill>
                <a:srgbClr val="FAEF34"/>
              </a:solidFill>
              <a:ln w="750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63938EA3-5719-424B-A8E8-C1BAC8285FC2}"/>
                  </a:ext>
                </a:extLst>
              </p:cNvPr>
              <p:cNvSpPr/>
              <p:nvPr/>
            </p:nvSpPr>
            <p:spPr>
              <a:xfrm>
                <a:off x="1960414" y="1302992"/>
                <a:ext cx="118723" cy="116079"/>
              </a:xfrm>
              <a:custGeom>
                <a:avLst/>
                <a:gdLst>
                  <a:gd name="connsiteX0" fmla="*/ 58107 w 118723"/>
                  <a:gd name="connsiteY0" fmla="*/ 115447 h 116079"/>
                  <a:gd name="connsiteX1" fmla="*/ -500 w 118723"/>
                  <a:gd name="connsiteY1" fmla="*/ 58145 h 116079"/>
                  <a:gd name="connsiteX2" fmla="*/ 58107 w 118723"/>
                  <a:gd name="connsiteY2" fmla="*/ -628 h 116079"/>
                  <a:gd name="connsiteX3" fmla="*/ 118216 w 118723"/>
                  <a:gd name="connsiteY3" fmla="*/ 56674 h 116079"/>
                  <a:gd name="connsiteX4" fmla="*/ 59609 w 118723"/>
                  <a:gd name="connsiteY4" fmla="*/ 115447 h 116079"/>
                  <a:gd name="connsiteX5" fmla="*/ 58107 w 118723"/>
                  <a:gd name="connsiteY5" fmla="*/ 115447 h 116079"/>
                  <a:gd name="connsiteX6" fmla="*/ 58107 w 118723"/>
                  <a:gd name="connsiteY6" fmla="*/ 24348 h 116079"/>
                  <a:gd name="connsiteX7" fmla="*/ 24295 w 118723"/>
                  <a:gd name="connsiteY7" fmla="*/ 58145 h 116079"/>
                  <a:gd name="connsiteX8" fmla="*/ 58107 w 118723"/>
                  <a:gd name="connsiteY8" fmla="*/ 91206 h 116079"/>
                  <a:gd name="connsiteX9" fmla="*/ 92670 w 118723"/>
                  <a:gd name="connsiteY9" fmla="*/ 58145 h 116079"/>
                  <a:gd name="connsiteX10" fmla="*/ 58107 w 118723"/>
                  <a:gd name="connsiteY10" fmla="*/ 25083 h 116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723" h="116079">
                    <a:moveTo>
                      <a:pt x="58107" y="115447"/>
                    </a:moveTo>
                    <a:cubicBezTo>
                      <a:pt x="25723" y="115447"/>
                      <a:pt x="-500" y="89807"/>
                      <a:pt x="-500" y="58145"/>
                    </a:cubicBezTo>
                    <a:cubicBezTo>
                      <a:pt x="-876" y="26110"/>
                      <a:pt x="25347" y="-189"/>
                      <a:pt x="58107" y="-628"/>
                    </a:cubicBezTo>
                    <a:cubicBezTo>
                      <a:pt x="90867" y="-996"/>
                      <a:pt x="117767" y="24644"/>
                      <a:pt x="118216" y="56674"/>
                    </a:cubicBezTo>
                    <a:cubicBezTo>
                      <a:pt x="118592" y="88708"/>
                      <a:pt x="92369" y="115008"/>
                      <a:pt x="59609" y="115447"/>
                    </a:cubicBezTo>
                    <a:cubicBezTo>
                      <a:pt x="59084" y="115447"/>
                      <a:pt x="58632" y="115447"/>
                      <a:pt x="58107" y="115447"/>
                    </a:cubicBezTo>
                    <a:close/>
                    <a:moveTo>
                      <a:pt x="58107" y="24348"/>
                    </a:moveTo>
                    <a:cubicBezTo>
                      <a:pt x="39323" y="24716"/>
                      <a:pt x="24295" y="39778"/>
                      <a:pt x="24295" y="58145"/>
                    </a:cubicBezTo>
                    <a:cubicBezTo>
                      <a:pt x="24295" y="76435"/>
                      <a:pt x="39399" y="91206"/>
                      <a:pt x="58107" y="91206"/>
                    </a:cubicBezTo>
                    <a:cubicBezTo>
                      <a:pt x="76892" y="91206"/>
                      <a:pt x="92294" y="76512"/>
                      <a:pt x="92670" y="58145"/>
                    </a:cubicBezTo>
                    <a:cubicBezTo>
                      <a:pt x="91844" y="39926"/>
                      <a:pt x="76740" y="25451"/>
                      <a:pt x="58107" y="25083"/>
                    </a:cubicBezTo>
                    <a:close/>
                  </a:path>
                </a:pathLst>
              </a:custGeom>
              <a:solidFill>
                <a:srgbClr val="FAEF34"/>
              </a:solidFill>
              <a:ln w="750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E566313-3E17-5149-9517-739BA566BEBB}"/>
                </a:ext>
              </a:extLst>
            </p:cNvPr>
            <p:cNvSpPr txBox="1"/>
            <p:nvPr/>
          </p:nvSpPr>
          <p:spPr>
            <a:xfrm>
              <a:off x="2051554" y="2258101"/>
              <a:ext cx="393056" cy="58477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Fira Sans Extra Condensed Mediu" panose="020B0603050000020004" pitchFamily="34" charset="0"/>
                </a:rPr>
                <a:t>2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9D2B0FA-FA80-794D-8591-5CF92635F98A}"/>
              </a:ext>
            </a:extLst>
          </p:cNvPr>
          <p:cNvGrpSpPr/>
          <p:nvPr/>
        </p:nvGrpSpPr>
        <p:grpSpPr>
          <a:xfrm>
            <a:off x="380010" y="1099131"/>
            <a:ext cx="7421321" cy="5228013"/>
            <a:chOff x="212039" y="1935229"/>
            <a:chExt cx="6386356" cy="4498922"/>
          </a:xfrm>
        </p:grpSpPr>
        <p:sp>
          <p:nvSpPr>
            <p:cNvPr id="157" name="Rounded Rectangle 156">
              <a:extLst>
                <a:ext uri="{FF2B5EF4-FFF2-40B4-BE49-F238E27FC236}">
                  <a16:creationId xmlns:a16="http://schemas.microsoft.com/office/drawing/2014/main" id="{889EA5E6-8C14-9F41-AF74-27B916A265CE}"/>
                </a:ext>
              </a:extLst>
            </p:cNvPr>
            <p:cNvSpPr/>
            <p:nvPr/>
          </p:nvSpPr>
          <p:spPr>
            <a:xfrm>
              <a:off x="222202" y="2711407"/>
              <a:ext cx="1054011" cy="599386"/>
            </a:xfrm>
            <a:prstGeom prst="roundRect">
              <a:avLst>
                <a:gd name="adj" fmla="val 10591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latin typeface="Avenir Next" panose="020B0503020202020204" pitchFamily="34" charset="0"/>
              </a:endParaRPr>
            </a:p>
          </p:txBody>
        </p:sp>
        <p:cxnSp>
          <p:nvCxnSpPr>
            <p:cNvPr id="48" name="Elbow Connector 47">
              <a:extLst>
                <a:ext uri="{FF2B5EF4-FFF2-40B4-BE49-F238E27FC236}">
                  <a16:creationId xmlns:a16="http://schemas.microsoft.com/office/drawing/2014/main" id="{986B5D33-7C37-0E49-A88C-A3F34B0A4774}"/>
                </a:ext>
              </a:extLst>
            </p:cNvPr>
            <p:cNvCxnSpPr>
              <a:cxnSpLocks/>
              <a:stCxn id="157" idx="0"/>
              <a:endCxn id="51" idx="1"/>
            </p:cNvCxnSpPr>
            <p:nvPr/>
          </p:nvCxnSpPr>
          <p:spPr>
            <a:xfrm rot="5400000" flipH="1" flipV="1">
              <a:off x="962561" y="2038654"/>
              <a:ext cx="459400" cy="886107"/>
            </a:xfrm>
            <a:prstGeom prst="bent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5370C2C6-FA82-3E40-815B-FA50647FD5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7295" y="1960191"/>
              <a:ext cx="511949" cy="51201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accent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Avenir Next" panose="020B0503020202020204" pitchFamily="34" charset="0"/>
              </a:endParaRPr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C3A2087F-9D99-B648-B6D6-D3F563A999C5}"/>
                </a:ext>
              </a:extLst>
            </p:cNvPr>
            <p:cNvSpPr/>
            <p:nvPr/>
          </p:nvSpPr>
          <p:spPr>
            <a:xfrm>
              <a:off x="212039" y="4312414"/>
              <a:ext cx="2611536" cy="486917"/>
            </a:xfrm>
            <a:prstGeom prst="roundRect">
              <a:avLst>
                <a:gd name="adj" fmla="val 12394"/>
              </a:avLst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latin typeface="Avenir Next" panose="020B0503020202020204" pitchFamily="34" charset="0"/>
              </a:endParaRPr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DFDA5EEF-F872-5741-B7A4-A551D1292548}"/>
                </a:ext>
              </a:extLst>
            </p:cNvPr>
            <p:cNvSpPr/>
            <p:nvPr/>
          </p:nvSpPr>
          <p:spPr>
            <a:xfrm>
              <a:off x="1635315" y="1945167"/>
              <a:ext cx="1187858" cy="613679"/>
            </a:xfrm>
            <a:prstGeom prst="roundRect">
              <a:avLst>
                <a:gd name="adj" fmla="val 12394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D8494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latin typeface="Avenir Next" panose="020B0503020202020204" pitchFamily="34" charset="0"/>
              </a:endParaRPr>
            </a:p>
          </p:txBody>
        </p:sp>
        <p:sp>
          <p:nvSpPr>
            <p:cNvPr id="52" name="TextBox 96">
              <a:extLst>
                <a:ext uri="{FF2B5EF4-FFF2-40B4-BE49-F238E27FC236}">
                  <a16:creationId xmlns:a16="http://schemas.microsoft.com/office/drawing/2014/main" id="{E0BA7697-F4E2-B34F-9730-89AAD46FB2AB}"/>
                </a:ext>
              </a:extLst>
            </p:cNvPr>
            <p:cNvSpPr txBox="1"/>
            <p:nvPr/>
          </p:nvSpPr>
          <p:spPr>
            <a:xfrm>
              <a:off x="1712542" y="1992506"/>
              <a:ext cx="1040394" cy="52902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id-ID" sz="1200" dirty="0">
                  <a:solidFill>
                    <a:srgbClr val="000000"/>
                  </a:solidFill>
                  <a:effectLst/>
                  <a:latin typeface="Avenir Next" panose="020B0503020202020204" pitchFamily="34" charset="0"/>
                  <a:ea typeface="Times New Roman" panose="02020603050405020304" pitchFamily="18" charset="0"/>
                </a:rPr>
                <a:t>Mengukur kemampuan Individu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3874E75-06E4-1B40-A785-D2F62EC01E60}"/>
                </a:ext>
              </a:extLst>
            </p:cNvPr>
            <p:cNvGrpSpPr/>
            <p:nvPr/>
          </p:nvGrpSpPr>
          <p:grpSpPr>
            <a:xfrm>
              <a:off x="4733091" y="6036729"/>
              <a:ext cx="1865301" cy="397422"/>
              <a:chOff x="2309962" y="4625850"/>
              <a:chExt cx="1126979" cy="758902"/>
            </a:xfrm>
          </p:grpSpPr>
          <p:sp>
            <p:nvSpPr>
              <p:cNvPr id="153" name="Rounded Rectangle 152">
                <a:extLst>
                  <a:ext uri="{FF2B5EF4-FFF2-40B4-BE49-F238E27FC236}">
                    <a16:creationId xmlns:a16="http://schemas.microsoft.com/office/drawing/2014/main" id="{FFB8C20A-456D-8744-A7CB-2E6AF9CEDC5A}"/>
                  </a:ext>
                </a:extLst>
              </p:cNvPr>
              <p:cNvSpPr/>
              <p:nvPr/>
            </p:nvSpPr>
            <p:spPr>
              <a:xfrm>
                <a:off x="2309962" y="4625850"/>
                <a:ext cx="1126979" cy="751157"/>
              </a:xfrm>
              <a:prstGeom prst="roundRect">
                <a:avLst>
                  <a:gd name="adj" fmla="val 12985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800">
                  <a:latin typeface="Avenir Next" panose="020B0503020202020204" pitchFamily="34" charset="0"/>
                </a:endParaRPr>
              </a:p>
            </p:txBody>
          </p:sp>
          <p:sp>
            <p:nvSpPr>
              <p:cNvPr id="154" name="TextBox 165">
                <a:extLst>
                  <a:ext uri="{FF2B5EF4-FFF2-40B4-BE49-F238E27FC236}">
                    <a16:creationId xmlns:a16="http://schemas.microsoft.com/office/drawing/2014/main" id="{FE7787A3-558A-C248-AD3A-F0A81A50BB81}"/>
                  </a:ext>
                </a:extLst>
              </p:cNvPr>
              <p:cNvSpPr txBox="1"/>
              <p:nvPr/>
            </p:nvSpPr>
            <p:spPr>
              <a:xfrm>
                <a:off x="2343096" y="4669220"/>
                <a:ext cx="1043089" cy="7155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id-ID" sz="1400" dirty="0" err="1">
                    <a:solidFill>
                      <a:srgbClr val="000000"/>
                    </a:solidFill>
                    <a:effectLst/>
                    <a:latin typeface="Avenir Next" panose="020B0503020202020204" pitchFamily="34" charset="0"/>
                    <a:ea typeface="Times New Roman" panose="02020603050405020304" pitchFamily="18" charset="0"/>
                  </a:rPr>
                  <a:t>Slow</a:t>
                </a:r>
                <a:r>
                  <a:rPr lang="id-ID" sz="1400" dirty="0">
                    <a:solidFill>
                      <a:srgbClr val="000000"/>
                    </a:solidFill>
                    <a:effectLst/>
                    <a:latin typeface="Avenir Next" panose="020B0503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id-ID" sz="1400" dirty="0" err="1">
                    <a:solidFill>
                      <a:srgbClr val="000000"/>
                    </a:solidFill>
                    <a:effectLst/>
                    <a:latin typeface="Avenir Next" panose="020B0503020202020204" pitchFamily="34" charset="0"/>
                    <a:ea typeface="Times New Roman" panose="02020603050405020304" pitchFamily="18" charset="0"/>
                  </a:rPr>
                  <a:t>Warm</a:t>
                </a:r>
                <a:r>
                  <a:rPr lang="id-ID" sz="1400" dirty="0">
                    <a:solidFill>
                      <a:srgbClr val="000000"/>
                    </a:solidFill>
                    <a:effectLst/>
                    <a:latin typeface="Avenir Next" panose="020B0503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id-ID" sz="1400" dirty="0" err="1">
                    <a:solidFill>
                      <a:srgbClr val="000000"/>
                    </a:solidFill>
                    <a:effectLst/>
                    <a:latin typeface="Avenir Next" panose="020B0503020202020204" pitchFamily="34" charset="0"/>
                    <a:ea typeface="Times New Roman" panose="02020603050405020304" pitchFamily="18" charset="0"/>
                  </a:rPr>
                  <a:t>Up</a:t>
                </a:r>
                <a:r>
                  <a:rPr lang="id-ID" sz="1400" dirty="0">
                    <a:solidFill>
                      <a:srgbClr val="000000"/>
                    </a:solidFill>
                    <a:effectLst/>
                    <a:latin typeface="Avenir Next" panose="020B0503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id-ID" sz="1400" dirty="0" err="1">
                    <a:solidFill>
                      <a:srgbClr val="000000"/>
                    </a:solidFill>
                    <a:effectLst/>
                    <a:latin typeface="Avenir Next" panose="020B0503020202020204" pitchFamily="34" charset="0"/>
                    <a:ea typeface="Times New Roman" panose="02020603050405020304" pitchFamily="18" charset="0"/>
                  </a:rPr>
                  <a:t>Child</a:t>
                </a:r>
                <a:endParaRPr lang="id-ID" sz="1400" dirty="0">
                  <a:solidFill>
                    <a:srgbClr val="000000"/>
                  </a:solidFill>
                  <a:effectLst/>
                  <a:latin typeface="Avenir Next" panose="020B0503020202020204" pitchFamily="34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C777748-1E03-5F40-ABFD-755E4A905AD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59480" y="2780693"/>
              <a:ext cx="1107790" cy="431467"/>
              <a:chOff x="6929433" y="-1232413"/>
              <a:chExt cx="4903545" cy="1783762"/>
            </a:xfrm>
          </p:grpSpPr>
          <p:sp>
            <p:nvSpPr>
              <p:cNvPr id="151" name="Rounded Rectangle 150">
                <a:extLst>
                  <a:ext uri="{FF2B5EF4-FFF2-40B4-BE49-F238E27FC236}">
                    <a16:creationId xmlns:a16="http://schemas.microsoft.com/office/drawing/2014/main" id="{F243DEB4-9726-3449-B4D5-DD6F65784627}"/>
                  </a:ext>
                </a:extLst>
              </p:cNvPr>
              <p:cNvSpPr/>
              <p:nvPr/>
            </p:nvSpPr>
            <p:spPr>
              <a:xfrm>
                <a:off x="6929433" y="-1232413"/>
                <a:ext cx="4132976" cy="1645951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>
                  <a:latin typeface="Avenir Next" panose="020B0503020202020204" pitchFamily="34" charset="0"/>
                </a:endParaRPr>
              </a:p>
            </p:txBody>
          </p:sp>
          <p:sp>
            <p:nvSpPr>
              <p:cNvPr id="152" name="TextBox 150">
                <a:extLst>
                  <a:ext uri="{FF2B5EF4-FFF2-40B4-BE49-F238E27FC236}">
                    <a16:creationId xmlns:a16="http://schemas.microsoft.com/office/drawing/2014/main" id="{0BF52E00-9516-5F47-B310-400D70E3DC71}"/>
                  </a:ext>
                </a:extLst>
              </p:cNvPr>
              <p:cNvSpPr txBox="1"/>
              <p:nvPr/>
            </p:nvSpPr>
            <p:spPr>
              <a:xfrm>
                <a:off x="7700109" y="-946362"/>
                <a:ext cx="4132869" cy="1497711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en-ID" sz="1200" dirty="0">
                  <a:solidFill>
                    <a:srgbClr val="000000"/>
                  </a:solidFill>
                  <a:effectLst/>
                  <a:latin typeface="Avenir Next" panose="020B0503020202020204" pitchFamily="34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DD7F40E-FA7C-1F42-A466-260B61CA0E88}"/>
                </a:ext>
              </a:extLst>
            </p:cNvPr>
            <p:cNvGrpSpPr/>
            <p:nvPr/>
          </p:nvGrpSpPr>
          <p:grpSpPr>
            <a:xfrm>
              <a:off x="3069926" y="3231393"/>
              <a:ext cx="1670803" cy="833317"/>
              <a:chOff x="5126620" y="850642"/>
              <a:chExt cx="3442923" cy="1591682"/>
            </a:xfrm>
          </p:grpSpPr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555BE104-BBFA-0140-AA39-410B25AE971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126620" y="1328350"/>
                <a:ext cx="1622353" cy="1113974"/>
                <a:chOff x="3683917" y="1831946"/>
                <a:chExt cx="5666199" cy="1809479"/>
              </a:xfrm>
            </p:grpSpPr>
            <p:sp>
              <p:nvSpPr>
                <p:cNvPr id="149" name="Rounded Rectangle 148">
                  <a:extLst>
                    <a:ext uri="{FF2B5EF4-FFF2-40B4-BE49-F238E27FC236}">
                      <a16:creationId xmlns:a16="http://schemas.microsoft.com/office/drawing/2014/main" id="{FD9D11CD-B0E0-FB4C-ADF1-0A26FA656696}"/>
                    </a:ext>
                  </a:extLst>
                </p:cNvPr>
                <p:cNvSpPr/>
                <p:nvPr/>
              </p:nvSpPr>
              <p:spPr>
                <a:xfrm>
                  <a:off x="3683917" y="1995473"/>
                  <a:ext cx="5666199" cy="1645952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>
                    <a:latin typeface="Avenir Next" panose="020B0503020202020204" pitchFamily="34" charset="0"/>
                  </a:endParaRPr>
                </a:p>
              </p:txBody>
            </p:sp>
            <p:sp>
              <p:nvSpPr>
                <p:cNvPr id="150" name="TextBox 110">
                  <a:extLst>
                    <a:ext uri="{FF2B5EF4-FFF2-40B4-BE49-F238E27FC236}">
                      <a16:creationId xmlns:a16="http://schemas.microsoft.com/office/drawing/2014/main" id="{56EEFCCC-3158-2A47-8358-22B32CA2EC98}"/>
                    </a:ext>
                  </a:extLst>
                </p:cNvPr>
                <p:cNvSpPr txBox="1"/>
                <p:nvPr/>
              </p:nvSpPr>
              <p:spPr>
                <a:xfrm>
                  <a:off x="3888920" y="1831946"/>
                  <a:ext cx="5036356" cy="161423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en-ID" sz="1200" dirty="0">
                      <a:solidFill>
                        <a:srgbClr val="000000"/>
                      </a:solidFill>
                      <a:effectLst/>
                      <a:latin typeface="Avenir Next" panose="020B0503020202020204" pitchFamily="34" charset="0"/>
                      <a:ea typeface="Times New Roman" panose="02020603050405020304" pitchFamily="18" charset="0"/>
                    </a:rPr>
                    <a:t>Orang </a:t>
                  </a:r>
                  <a:r>
                    <a:rPr lang="en-ID" sz="1200" dirty="0" err="1">
                      <a:solidFill>
                        <a:srgbClr val="000000"/>
                      </a:solidFill>
                      <a:effectLst/>
                      <a:latin typeface="Avenir Next" panose="020B0503020202020204" pitchFamily="34" charset="0"/>
                      <a:ea typeface="Times New Roman" panose="02020603050405020304" pitchFamily="18" charset="0"/>
                    </a:rPr>
                    <a:t>Baru</a:t>
                  </a:r>
                  <a:endParaRPr lang="en-ID" sz="1200" dirty="0">
                    <a:solidFill>
                      <a:srgbClr val="000000"/>
                    </a:solidFill>
                    <a:effectLst/>
                    <a:latin typeface="Avenir Next" panose="020B0503020202020204" pitchFamily="34" charset="0"/>
                    <a:ea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A0B88421-BD95-6B48-A7BF-5736BF0A58CE}"/>
                  </a:ext>
                </a:extLst>
              </p:cNvPr>
              <p:cNvGrpSpPr/>
              <p:nvPr/>
            </p:nvGrpSpPr>
            <p:grpSpPr>
              <a:xfrm>
                <a:off x="7389228" y="850642"/>
                <a:ext cx="1180315" cy="1090299"/>
                <a:chOff x="7869187" y="1112174"/>
                <a:chExt cx="1589558" cy="1468331"/>
              </a:xfrm>
            </p:grpSpPr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3D32F623-2EDB-9E46-A278-8CCED51D04C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869187" y="1112174"/>
                  <a:ext cx="1589558" cy="146833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5875">
                  <a:solidFill>
                    <a:schemeClr val="accent4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>
                    <a:latin typeface="Avenir Next" panose="020B0503020202020204" pitchFamily="34" charset="0"/>
                  </a:endParaRPr>
                </a:p>
              </p:txBody>
            </p:sp>
            <p:pic>
              <p:nvPicPr>
                <p:cNvPr id="148" name="Graphic 251">
                  <a:extLst>
                    <a:ext uri="{FF2B5EF4-FFF2-40B4-BE49-F238E27FC236}">
                      <a16:creationId xmlns:a16="http://schemas.microsoft.com/office/drawing/2014/main" id="{73DAAA16-6A04-084D-856B-A735CA7CB4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/>
              </p:blipFill>
              <p:spPr>
                <a:xfrm>
                  <a:off x="8170596" y="1210320"/>
                  <a:ext cx="986741" cy="98674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B0BD3C6-B497-B940-B62F-C119392515D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10189" y="2782515"/>
              <a:ext cx="933973" cy="398132"/>
              <a:chOff x="2729965" y="-251912"/>
              <a:chExt cx="4132976" cy="1645951"/>
            </a:xfrm>
          </p:grpSpPr>
          <p:sp>
            <p:nvSpPr>
              <p:cNvPr id="143" name="Rounded Rectangle 142">
                <a:extLst>
                  <a:ext uri="{FF2B5EF4-FFF2-40B4-BE49-F238E27FC236}">
                    <a16:creationId xmlns:a16="http://schemas.microsoft.com/office/drawing/2014/main" id="{D2C7CD75-7668-2745-88E0-CCD4BA62A796}"/>
                  </a:ext>
                </a:extLst>
              </p:cNvPr>
              <p:cNvSpPr/>
              <p:nvPr/>
            </p:nvSpPr>
            <p:spPr>
              <a:xfrm>
                <a:off x="2729965" y="-251912"/>
                <a:ext cx="4132976" cy="1645951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>
                  <a:latin typeface="Avenir Next" panose="020B0503020202020204" pitchFamily="34" charset="0"/>
                </a:endParaRPr>
              </a:p>
            </p:txBody>
          </p:sp>
          <p:sp>
            <p:nvSpPr>
              <p:cNvPr id="144" name="TextBox 147">
                <a:extLst>
                  <a:ext uri="{FF2B5EF4-FFF2-40B4-BE49-F238E27FC236}">
                    <a16:creationId xmlns:a16="http://schemas.microsoft.com/office/drawing/2014/main" id="{F0825F0D-3E87-D64D-831C-A45D4E51EE3B}"/>
                  </a:ext>
                </a:extLst>
              </p:cNvPr>
              <p:cNvSpPr txBox="1"/>
              <p:nvPr/>
            </p:nvSpPr>
            <p:spPr>
              <a:xfrm>
                <a:off x="2741065" y="-113723"/>
                <a:ext cx="4032059" cy="1430312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ID" sz="1200" dirty="0">
                    <a:solidFill>
                      <a:srgbClr val="000000"/>
                    </a:solidFill>
                    <a:effectLst/>
                    <a:latin typeface="Avenir Next" panose="020B0503020202020204" pitchFamily="34" charset="0"/>
                    <a:ea typeface="Times New Roman" panose="02020603050405020304" pitchFamily="18" charset="0"/>
                  </a:rPr>
                  <a:t>Verbal</a:t>
                </a:r>
              </a:p>
            </p:txBody>
          </p:sp>
        </p:grp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EA4C81A0-47A8-6948-94DE-FA495609B6C7}"/>
                </a:ext>
              </a:extLst>
            </p:cNvPr>
            <p:cNvCxnSpPr>
              <a:cxnSpLocks/>
              <a:endCxn id="151" idx="0"/>
            </p:cNvCxnSpPr>
            <p:nvPr/>
          </p:nvCxnSpPr>
          <p:spPr>
            <a:xfrm>
              <a:off x="3754769" y="2574138"/>
              <a:ext cx="571565" cy="206555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1EFF5D66-4BAA-B246-ADA2-F9BB53D89E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91681" y="2577696"/>
              <a:ext cx="602081" cy="195907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F01DDAFB-A559-AF45-8C03-E5CC63E004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23834" y="4467246"/>
              <a:ext cx="933973" cy="398131"/>
              <a:chOff x="7678499" y="3147760"/>
              <a:chExt cx="4132976" cy="1645951"/>
            </a:xfrm>
          </p:grpSpPr>
          <p:sp>
            <p:nvSpPr>
              <p:cNvPr id="141" name="Rounded Rectangle 140">
                <a:extLst>
                  <a:ext uri="{FF2B5EF4-FFF2-40B4-BE49-F238E27FC236}">
                    <a16:creationId xmlns:a16="http://schemas.microsoft.com/office/drawing/2014/main" id="{A1CE9403-06AF-5B4D-B043-A25CD9F60279}"/>
                  </a:ext>
                </a:extLst>
              </p:cNvPr>
              <p:cNvSpPr/>
              <p:nvPr/>
            </p:nvSpPr>
            <p:spPr>
              <a:xfrm>
                <a:off x="7678499" y="3147760"/>
                <a:ext cx="4132976" cy="1645951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>
                  <a:latin typeface="Avenir Next" panose="020B0503020202020204" pitchFamily="34" charset="0"/>
                </a:endParaRPr>
              </a:p>
            </p:txBody>
          </p:sp>
          <p:sp>
            <p:nvSpPr>
              <p:cNvPr id="142" name="TextBox 144">
                <a:extLst>
                  <a:ext uri="{FF2B5EF4-FFF2-40B4-BE49-F238E27FC236}">
                    <a16:creationId xmlns:a16="http://schemas.microsoft.com/office/drawing/2014/main" id="{66E7CB75-2711-FA40-94D3-82E194716D29}"/>
                  </a:ext>
                </a:extLst>
              </p:cNvPr>
              <p:cNvSpPr txBox="1"/>
              <p:nvPr/>
            </p:nvSpPr>
            <p:spPr>
              <a:xfrm>
                <a:off x="8002748" y="3379746"/>
                <a:ext cx="3569525" cy="117221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ID" sz="1200" dirty="0">
                    <a:solidFill>
                      <a:srgbClr val="000000"/>
                    </a:solidFill>
                    <a:effectLst/>
                    <a:latin typeface="Avenir Next" panose="020B0503020202020204" pitchFamily="34" charset="0"/>
                    <a:ea typeface="Times New Roman" panose="02020603050405020304" pitchFamily="18" charset="0"/>
                  </a:rPr>
                  <a:t>Personality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8363B8F-CDC8-E548-BA5D-FCBE279101C3}"/>
                </a:ext>
              </a:extLst>
            </p:cNvPr>
            <p:cNvGrpSpPr/>
            <p:nvPr/>
          </p:nvGrpSpPr>
          <p:grpSpPr>
            <a:xfrm>
              <a:off x="3030177" y="3867212"/>
              <a:ext cx="787306" cy="760705"/>
              <a:chOff x="4119017" y="1629031"/>
              <a:chExt cx="787306" cy="760705"/>
            </a:xfrm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64A52940-9CB9-CE4F-9560-A2D45BB76D0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119017" y="1859334"/>
                <a:ext cx="787306" cy="530402"/>
                <a:chOff x="3397830" y="2465682"/>
                <a:chExt cx="5666202" cy="1645950"/>
              </a:xfrm>
            </p:grpSpPr>
            <p:sp>
              <p:nvSpPr>
                <p:cNvPr id="139" name="Rounded Rectangle 138">
                  <a:extLst>
                    <a:ext uri="{FF2B5EF4-FFF2-40B4-BE49-F238E27FC236}">
                      <a16:creationId xmlns:a16="http://schemas.microsoft.com/office/drawing/2014/main" id="{66A7413C-CEF9-6A4E-8A82-51F06F1E4476}"/>
                    </a:ext>
                  </a:extLst>
                </p:cNvPr>
                <p:cNvSpPr/>
                <p:nvPr/>
              </p:nvSpPr>
              <p:spPr>
                <a:xfrm>
                  <a:off x="3397830" y="2465682"/>
                  <a:ext cx="5666202" cy="1645950"/>
                </a:xfrm>
                <a:prstGeom prst="roundRect">
                  <a:avLst/>
                </a:prstGeom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>
                    <a:latin typeface="Avenir Next" panose="020B0503020202020204" pitchFamily="34" charset="0"/>
                  </a:endParaRPr>
                </a:p>
              </p:txBody>
            </p:sp>
            <p:sp>
              <p:nvSpPr>
                <p:cNvPr id="140" name="TextBox 105">
                  <a:extLst>
                    <a:ext uri="{FF2B5EF4-FFF2-40B4-BE49-F238E27FC236}">
                      <a16:creationId xmlns:a16="http://schemas.microsoft.com/office/drawing/2014/main" id="{A2BD8518-027E-B543-A6ED-4E387FAEF81F}"/>
                    </a:ext>
                  </a:extLst>
                </p:cNvPr>
                <p:cNvSpPr txBox="1"/>
                <p:nvPr/>
              </p:nvSpPr>
              <p:spPr>
                <a:xfrm>
                  <a:off x="3854454" y="2578829"/>
                  <a:ext cx="5209578" cy="140175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:r>
                    <a:rPr lang="id-ID" sz="1200" dirty="0">
                      <a:solidFill>
                        <a:srgbClr val="000000"/>
                      </a:solidFill>
                      <a:effectLst/>
                      <a:latin typeface="Avenir Next" panose="020B0503020202020204" pitchFamily="34" charset="0"/>
                      <a:ea typeface="Times New Roman" panose="02020603050405020304" pitchFamily="18" charset="0"/>
                    </a:rPr>
                    <a:t>Kegiatan Baru</a:t>
                  </a:r>
                </a:p>
              </p:txBody>
            </p: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8C94B8EE-94D7-BC46-AA6D-D6357115F630}"/>
                  </a:ext>
                </a:extLst>
              </p:cNvPr>
              <p:cNvGrpSpPr/>
              <p:nvPr/>
            </p:nvGrpSpPr>
            <p:grpSpPr>
              <a:xfrm>
                <a:off x="4371027" y="1629031"/>
                <a:ext cx="302365" cy="302390"/>
                <a:chOff x="5411294" y="2046937"/>
                <a:chExt cx="839095" cy="777999"/>
              </a:xfrm>
            </p:grpSpPr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A508F6AB-9933-A842-9279-E36AB860D45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411294" y="2046937"/>
                  <a:ext cx="839095" cy="777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5875">
                  <a:solidFill>
                    <a:schemeClr val="accent4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>
                    <a:latin typeface="Avenir Next" panose="020B0503020202020204" pitchFamily="34" charset="0"/>
                  </a:endParaRPr>
                </a:p>
              </p:txBody>
            </p:sp>
            <p:pic>
              <p:nvPicPr>
                <p:cNvPr id="138" name="Graphic 1025">
                  <a:extLst>
                    <a:ext uri="{FF2B5EF4-FFF2-40B4-BE49-F238E27FC236}">
                      <a16:creationId xmlns:a16="http://schemas.microsoft.com/office/drawing/2014/main" id="{D64A0266-8595-1746-983B-25214BF12E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25293" y="2203028"/>
                  <a:ext cx="436436" cy="436438"/>
                </a:xfrm>
                <a:prstGeom prst="rect">
                  <a:avLst/>
                </a:prstGeom>
                <a:effectLst/>
              </p:spPr>
            </p:pic>
          </p:grp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7183D50-6277-F849-B7CF-CA4D41663A2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51161" y="3937023"/>
              <a:ext cx="1098857" cy="398131"/>
              <a:chOff x="7336426" y="1645592"/>
              <a:chExt cx="4862614" cy="1645951"/>
            </a:xfrm>
          </p:grpSpPr>
          <p:sp>
            <p:nvSpPr>
              <p:cNvPr id="133" name="Rounded Rectangle 132">
                <a:extLst>
                  <a:ext uri="{FF2B5EF4-FFF2-40B4-BE49-F238E27FC236}">
                    <a16:creationId xmlns:a16="http://schemas.microsoft.com/office/drawing/2014/main" id="{2FEA136D-C564-E541-853E-F89BDFBDFBC6}"/>
                  </a:ext>
                </a:extLst>
              </p:cNvPr>
              <p:cNvSpPr/>
              <p:nvPr/>
            </p:nvSpPr>
            <p:spPr>
              <a:xfrm>
                <a:off x="7658007" y="1645592"/>
                <a:ext cx="4132976" cy="1645951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>
                  <a:latin typeface="Avenir Next" panose="020B0503020202020204" pitchFamily="34" charset="0"/>
                </a:endParaRPr>
              </a:p>
            </p:txBody>
          </p:sp>
          <p:sp>
            <p:nvSpPr>
              <p:cNvPr id="134" name="TextBox 141">
                <a:extLst>
                  <a:ext uri="{FF2B5EF4-FFF2-40B4-BE49-F238E27FC236}">
                    <a16:creationId xmlns:a16="http://schemas.microsoft.com/office/drawing/2014/main" id="{9120607E-FA22-0F40-86B7-82F2A812F882}"/>
                  </a:ext>
                </a:extLst>
              </p:cNvPr>
              <p:cNvSpPr txBox="1"/>
              <p:nvPr/>
            </p:nvSpPr>
            <p:spPr>
              <a:xfrm>
                <a:off x="7336426" y="1827815"/>
                <a:ext cx="4862614" cy="132610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id-ID" sz="1200" dirty="0">
                    <a:solidFill>
                      <a:srgbClr val="000000"/>
                    </a:solidFill>
                    <a:effectLst/>
                    <a:latin typeface="Avenir Next" panose="020B0503020202020204" pitchFamily="34" charset="0"/>
                    <a:ea typeface="Times New Roman" panose="02020603050405020304" pitchFamily="18" charset="0"/>
                  </a:rPr>
                  <a:t>Temperamen</a:t>
                </a:r>
              </a:p>
            </p:txBody>
          </p:sp>
        </p:grp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A7CFC121-0277-754A-80FE-0FC8F283F784}"/>
                </a:ext>
              </a:extLst>
            </p:cNvPr>
            <p:cNvCxnSpPr>
              <a:cxnSpLocks/>
              <a:stCxn id="139" idx="3"/>
              <a:endCxn id="133" idx="1"/>
            </p:cNvCxnSpPr>
            <p:nvPr/>
          </p:nvCxnSpPr>
          <p:spPr>
            <a:xfrm flipV="1">
              <a:off x="3817483" y="4136089"/>
              <a:ext cx="206350" cy="226627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A60D78C5-FEFF-0F46-B041-E388FE2CD854}"/>
                </a:ext>
              </a:extLst>
            </p:cNvPr>
            <p:cNvCxnSpPr>
              <a:cxnSpLocks/>
              <a:stCxn id="139" idx="3"/>
              <a:endCxn id="141" idx="1"/>
            </p:cNvCxnSpPr>
            <p:nvPr/>
          </p:nvCxnSpPr>
          <p:spPr>
            <a:xfrm>
              <a:off x="3817483" y="4362716"/>
              <a:ext cx="206351" cy="303596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B386D8A3-22D4-FD42-ADA5-4C7FA6673D4C}"/>
                </a:ext>
              </a:extLst>
            </p:cNvPr>
            <p:cNvGrpSpPr/>
            <p:nvPr/>
          </p:nvGrpSpPr>
          <p:grpSpPr>
            <a:xfrm>
              <a:off x="595305" y="4053166"/>
              <a:ext cx="302224" cy="302250"/>
              <a:chOff x="1392624" y="3728544"/>
              <a:chExt cx="577562" cy="577699"/>
            </a:xfrm>
          </p:grpSpPr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9233B9CD-8240-294C-9DB6-61E0A3449F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92624" y="3728544"/>
                <a:ext cx="577562" cy="577699"/>
              </a:xfrm>
              <a:prstGeom prst="ellipse">
                <a:avLst/>
              </a:prstGeom>
              <a:ln w="15875"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>
                  <a:latin typeface="Avenir Next" panose="020B0503020202020204" pitchFamily="34" charset="0"/>
                </a:endParaRPr>
              </a:p>
            </p:txBody>
          </p:sp>
          <p:pic>
            <p:nvPicPr>
              <p:cNvPr id="132" name="Graphic 169">
                <a:extLst>
                  <a:ext uri="{FF2B5EF4-FFF2-40B4-BE49-F238E27FC236}">
                    <a16:creationId xmlns:a16="http://schemas.microsoft.com/office/drawing/2014/main" id="{C073CC30-C396-7E4B-B65D-C8774E0411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527245" y="3863041"/>
                <a:ext cx="321084" cy="321081"/>
              </a:xfrm>
              <a:prstGeom prst="rect">
                <a:avLst/>
              </a:prstGeom>
            </p:spPr>
          </p:pic>
        </p:grp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F6D6A4EE-BF9C-EE4A-942A-C9C2A0A78B7F}"/>
                </a:ext>
              </a:extLst>
            </p:cNvPr>
            <p:cNvCxnSpPr>
              <a:cxnSpLocks/>
              <a:stCxn id="66" idx="2"/>
              <a:endCxn id="117" idx="0"/>
            </p:cNvCxnSpPr>
            <p:nvPr/>
          </p:nvCxnSpPr>
          <p:spPr>
            <a:xfrm flipH="1">
              <a:off x="2228956" y="3289060"/>
              <a:ext cx="419" cy="207428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6E48559F-EEFA-3F4A-A0F6-2F66F7AC90DB}"/>
                </a:ext>
              </a:extLst>
            </p:cNvPr>
            <p:cNvSpPr/>
            <p:nvPr/>
          </p:nvSpPr>
          <p:spPr>
            <a:xfrm>
              <a:off x="1635446" y="2745026"/>
              <a:ext cx="1187858" cy="544034"/>
            </a:xfrm>
            <a:prstGeom prst="roundRect">
              <a:avLst>
                <a:gd name="adj" fmla="val 12394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latin typeface="Avenir Next" panose="020B0503020202020204" pitchFamily="34" charset="0"/>
              </a:endParaRPr>
            </a:p>
          </p:txBody>
        </p:sp>
        <p:sp>
          <p:nvSpPr>
            <p:cNvPr id="67" name="TextBox 99">
              <a:extLst>
                <a:ext uri="{FF2B5EF4-FFF2-40B4-BE49-F238E27FC236}">
                  <a16:creationId xmlns:a16="http://schemas.microsoft.com/office/drawing/2014/main" id="{0A0C60A7-126F-CB4C-AFD1-30EBCE1C7757}"/>
                </a:ext>
              </a:extLst>
            </p:cNvPr>
            <p:cNvSpPr txBox="1"/>
            <p:nvPr/>
          </p:nvSpPr>
          <p:spPr>
            <a:xfrm>
              <a:off x="1705472" y="2795357"/>
              <a:ext cx="1052458" cy="40784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id-ID" sz="1200" dirty="0">
                  <a:solidFill>
                    <a:srgbClr val="000000"/>
                  </a:solidFill>
                  <a:effectLst/>
                  <a:latin typeface="Avenir Next" panose="020B0503020202020204" pitchFamily="34" charset="0"/>
                  <a:ea typeface="Times New Roman" panose="02020603050405020304" pitchFamily="18" charset="0"/>
                </a:rPr>
                <a:t>Anak2 </a:t>
              </a:r>
              <a:r>
                <a:rPr lang="id-ID" sz="1200" dirty="0" err="1">
                  <a:solidFill>
                    <a:srgbClr val="000000"/>
                  </a:solidFill>
                  <a:effectLst/>
                  <a:latin typeface="Avenir Next" panose="020B0503020202020204" pitchFamily="34" charset="0"/>
                  <a:ea typeface="Times New Roman" panose="02020603050405020304" pitchFamily="18" charset="0"/>
                </a:rPr>
                <a:t>dg</a:t>
              </a:r>
              <a:r>
                <a:rPr lang="id-ID" sz="1200" dirty="0">
                  <a:solidFill>
                    <a:srgbClr val="000000"/>
                  </a:solidFill>
                  <a:effectLst/>
                  <a:latin typeface="Avenir Next" panose="020B0503020202020204" pitchFamily="34" charset="0"/>
                  <a:ea typeface="Times New Roman" panose="02020603050405020304" pitchFamily="18" charset="0"/>
                </a:rPr>
                <a:t> berbagai kemampuan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C39E256E-3006-F04B-83A9-C72FCA5F411E}"/>
                </a:ext>
              </a:extLst>
            </p:cNvPr>
            <p:cNvCxnSpPr>
              <a:cxnSpLocks/>
              <a:stCxn id="51" idx="2"/>
              <a:endCxn id="66" idx="0"/>
            </p:cNvCxnSpPr>
            <p:nvPr/>
          </p:nvCxnSpPr>
          <p:spPr>
            <a:xfrm>
              <a:off x="2229244" y="2558846"/>
              <a:ext cx="131" cy="186180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BEAB74B4-E883-EE4D-B58B-F4CBFC677552}"/>
                </a:ext>
              </a:extLst>
            </p:cNvPr>
            <p:cNvSpPr/>
            <p:nvPr/>
          </p:nvSpPr>
          <p:spPr>
            <a:xfrm>
              <a:off x="4735520" y="1935229"/>
              <a:ext cx="1840900" cy="613679"/>
            </a:xfrm>
            <a:prstGeom prst="roundRect">
              <a:avLst>
                <a:gd name="adj" fmla="val 12394"/>
              </a:avLst>
            </a:prstGeom>
            <a:solidFill>
              <a:srgbClr val="FFD7D6"/>
            </a:solidFill>
            <a:ln>
              <a:solidFill>
                <a:srgbClr val="D8494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latin typeface="Avenir Next" panose="020B0503020202020204" pitchFamily="34" charset="0"/>
              </a:endParaRP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EB91D31D-6D59-E84F-B09E-D57808DF42DF}"/>
                </a:ext>
              </a:extLst>
            </p:cNvPr>
            <p:cNvCxnSpPr>
              <a:cxnSpLocks/>
              <a:stCxn id="118" idx="3"/>
              <a:endCxn id="139" idx="1"/>
            </p:cNvCxnSpPr>
            <p:nvPr/>
          </p:nvCxnSpPr>
          <p:spPr>
            <a:xfrm>
              <a:off x="2788806" y="3792731"/>
              <a:ext cx="241371" cy="569985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w="med" len="lg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1D7DFAC-7014-6A43-9EAE-01E4E44FBACC}"/>
                </a:ext>
              </a:extLst>
            </p:cNvPr>
            <p:cNvCxnSpPr>
              <a:cxnSpLocks/>
              <a:stCxn id="117" idx="3"/>
              <a:endCxn id="149" idx="1"/>
            </p:cNvCxnSpPr>
            <p:nvPr/>
          </p:nvCxnSpPr>
          <p:spPr>
            <a:xfrm flipV="1">
              <a:off x="2822885" y="3799454"/>
              <a:ext cx="247043" cy="1823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w="med" len="lg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EB3300FF-A8CF-8748-8D67-0E7FD2FE061A}"/>
                </a:ext>
              </a:extLst>
            </p:cNvPr>
            <p:cNvCxnSpPr>
              <a:cxnSpLocks/>
              <a:stCxn id="51" idx="3"/>
            </p:cNvCxnSpPr>
            <p:nvPr/>
          </p:nvCxnSpPr>
          <p:spPr>
            <a:xfrm>
              <a:off x="2823173" y="2252007"/>
              <a:ext cx="459014" cy="10914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F6594043-26BD-1C44-A821-ED16ED90C13F}"/>
                </a:ext>
              </a:extLst>
            </p:cNvPr>
            <p:cNvSpPr/>
            <p:nvPr/>
          </p:nvSpPr>
          <p:spPr>
            <a:xfrm>
              <a:off x="299479" y="4407198"/>
              <a:ext cx="723200" cy="292045"/>
            </a:xfrm>
            <a:prstGeom prst="roundRect">
              <a:avLst>
                <a:gd name="adj" fmla="val 12394"/>
              </a:avLst>
            </a:prstGeom>
            <a:solidFill>
              <a:schemeClr val="bg1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latin typeface="Avenir Next" panose="020B0503020202020204" pitchFamily="34" charset="0"/>
              </a:endParaRPr>
            </a:p>
          </p:txBody>
        </p:sp>
        <p:sp>
          <p:nvSpPr>
            <p:cNvPr id="75" name="TextBox 99">
              <a:extLst>
                <a:ext uri="{FF2B5EF4-FFF2-40B4-BE49-F238E27FC236}">
                  <a16:creationId xmlns:a16="http://schemas.microsoft.com/office/drawing/2014/main" id="{38066FDB-5575-FA40-9A6F-DEAFEB5C7F07}"/>
                </a:ext>
              </a:extLst>
            </p:cNvPr>
            <p:cNvSpPr txBox="1"/>
            <p:nvPr/>
          </p:nvSpPr>
          <p:spPr>
            <a:xfrm>
              <a:off x="324966" y="4423837"/>
              <a:ext cx="645343" cy="25519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id-ID" sz="1200" i="1" dirty="0">
                  <a:solidFill>
                    <a:srgbClr val="000000"/>
                  </a:solidFill>
                  <a:effectLst/>
                  <a:latin typeface="Avenir Next" panose="020B0503020202020204" pitchFamily="34" charset="0"/>
                  <a:ea typeface="Times New Roman" panose="02020603050405020304" pitchFamily="18" charset="0"/>
                </a:rPr>
                <a:t>Sekolah</a:t>
              </a: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23E67D0D-BCC6-1B4A-A6CD-76799FD0681E}"/>
                </a:ext>
              </a:extLst>
            </p:cNvPr>
            <p:cNvSpPr/>
            <p:nvPr/>
          </p:nvSpPr>
          <p:spPr>
            <a:xfrm>
              <a:off x="1159558" y="4407198"/>
              <a:ext cx="723200" cy="292045"/>
            </a:xfrm>
            <a:prstGeom prst="roundRect">
              <a:avLst>
                <a:gd name="adj" fmla="val 12394"/>
              </a:avLst>
            </a:prstGeom>
            <a:solidFill>
              <a:schemeClr val="bg1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latin typeface="Avenir Next" panose="020B0503020202020204" pitchFamily="34" charset="0"/>
              </a:endParaRPr>
            </a:p>
          </p:txBody>
        </p:sp>
        <p:sp>
          <p:nvSpPr>
            <p:cNvPr id="77" name="TextBox 99">
              <a:extLst>
                <a:ext uri="{FF2B5EF4-FFF2-40B4-BE49-F238E27FC236}">
                  <a16:creationId xmlns:a16="http://schemas.microsoft.com/office/drawing/2014/main" id="{EC8932B7-958A-6145-B42E-49067DE91344}"/>
                </a:ext>
              </a:extLst>
            </p:cNvPr>
            <p:cNvSpPr txBox="1"/>
            <p:nvPr/>
          </p:nvSpPr>
          <p:spPr>
            <a:xfrm>
              <a:off x="1016676" y="4381506"/>
              <a:ext cx="965328" cy="36559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ID" sz="1000" dirty="0">
                  <a:solidFill>
                    <a:srgbClr val="000000"/>
                  </a:solidFill>
                  <a:effectLst/>
                  <a:latin typeface="Avenir Next" panose="020B0503020202020204" pitchFamily="34" charset="0"/>
                  <a:ea typeface="Times New Roman" panose="02020603050405020304" pitchFamily="18" charset="0"/>
                </a:rPr>
                <a:t>Play Ground</a:t>
              </a:r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2FF7867B-9403-6045-8DC1-65C5B38E0C79}"/>
                </a:ext>
              </a:extLst>
            </p:cNvPr>
            <p:cNvSpPr/>
            <p:nvPr/>
          </p:nvSpPr>
          <p:spPr>
            <a:xfrm>
              <a:off x="2010584" y="4407198"/>
              <a:ext cx="723200" cy="292045"/>
            </a:xfrm>
            <a:prstGeom prst="roundRect">
              <a:avLst>
                <a:gd name="adj" fmla="val 12394"/>
              </a:avLst>
            </a:prstGeom>
            <a:solidFill>
              <a:schemeClr val="bg1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latin typeface="Avenir Next" panose="020B0503020202020204" pitchFamily="34" charset="0"/>
              </a:endParaRPr>
            </a:p>
          </p:txBody>
        </p:sp>
        <p:sp>
          <p:nvSpPr>
            <p:cNvPr id="79" name="TextBox 99">
              <a:extLst>
                <a:ext uri="{FF2B5EF4-FFF2-40B4-BE49-F238E27FC236}">
                  <a16:creationId xmlns:a16="http://schemas.microsoft.com/office/drawing/2014/main" id="{7DF5AC3C-E0D8-624C-A465-D61277AE90C5}"/>
                </a:ext>
              </a:extLst>
            </p:cNvPr>
            <p:cNvSpPr txBox="1"/>
            <p:nvPr/>
          </p:nvSpPr>
          <p:spPr>
            <a:xfrm>
              <a:off x="2023011" y="4434914"/>
              <a:ext cx="771984" cy="22317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id-ID" sz="1100" i="1" dirty="0" err="1">
                  <a:solidFill>
                    <a:srgbClr val="000000"/>
                  </a:solidFill>
                  <a:effectLst/>
                  <a:latin typeface="Avenir Next" panose="020B0503020202020204" pitchFamily="34" charset="0"/>
                  <a:ea typeface="Times New Roman" panose="02020603050405020304" pitchFamily="18" charset="0"/>
                </a:rPr>
                <a:t>Aktvts</a:t>
              </a:r>
              <a:r>
                <a:rPr lang="id-ID" sz="1100" i="1" dirty="0">
                  <a:solidFill>
                    <a:srgbClr val="000000"/>
                  </a:solidFill>
                  <a:effectLst/>
                  <a:latin typeface="Avenir Next" panose="020B0503020202020204" pitchFamily="34" charset="0"/>
                  <a:ea typeface="Times New Roman" panose="02020603050405020304" pitchFamily="18" charset="0"/>
                </a:rPr>
                <a:t> lain</a:t>
              </a:r>
            </a:p>
          </p:txBody>
        </p:sp>
        <p:sp>
          <p:nvSpPr>
            <p:cNvPr id="80" name="TextBox 99">
              <a:extLst>
                <a:ext uri="{FF2B5EF4-FFF2-40B4-BE49-F238E27FC236}">
                  <a16:creationId xmlns:a16="http://schemas.microsoft.com/office/drawing/2014/main" id="{59B40B50-9E32-2F41-ACF5-F0199EBA786B}"/>
                </a:ext>
              </a:extLst>
            </p:cNvPr>
            <p:cNvSpPr txBox="1"/>
            <p:nvPr/>
          </p:nvSpPr>
          <p:spPr>
            <a:xfrm>
              <a:off x="299479" y="4799331"/>
              <a:ext cx="722889" cy="168927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800" kern="1200" dirty="0" err="1">
                  <a:solidFill>
                    <a:srgbClr val="000000"/>
                  </a:solidFill>
                  <a:effectLst/>
                  <a:latin typeface="Avenir Next" panose="020B0503020202020204" pitchFamily="34" charset="0"/>
                  <a:ea typeface="Times New Roman" panose="02020603050405020304" pitchFamily="18" charset="0"/>
                </a:rPr>
                <a:t>Efisien</a:t>
              </a:r>
              <a:endParaRPr lang="en-ID" sz="120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81" name="TextBox 99">
              <a:extLst>
                <a:ext uri="{FF2B5EF4-FFF2-40B4-BE49-F238E27FC236}">
                  <a16:creationId xmlns:a16="http://schemas.microsoft.com/office/drawing/2014/main" id="{9AD1C8EB-2F4F-A24C-9999-1E7D657F1DB5}"/>
                </a:ext>
              </a:extLst>
            </p:cNvPr>
            <p:cNvSpPr txBox="1"/>
            <p:nvPr/>
          </p:nvSpPr>
          <p:spPr>
            <a:xfrm>
              <a:off x="1177666" y="4799331"/>
              <a:ext cx="705092" cy="168927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800" kern="1200">
                  <a:solidFill>
                    <a:srgbClr val="000000"/>
                  </a:solidFill>
                  <a:effectLst/>
                  <a:latin typeface="Avenir Next" panose="020B0503020202020204" pitchFamily="34" charset="0"/>
                  <a:ea typeface="Times New Roman" panose="02020603050405020304" pitchFamily="18" charset="0"/>
                </a:rPr>
                <a:t>Kualitas</a:t>
              </a:r>
              <a:endParaRPr lang="en-ID" sz="120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82" name="TextBox 99">
              <a:extLst>
                <a:ext uri="{FF2B5EF4-FFF2-40B4-BE49-F238E27FC236}">
                  <a16:creationId xmlns:a16="http://schemas.microsoft.com/office/drawing/2014/main" id="{8EB9D926-B5E0-6A45-9237-9A6A0EA6596A}"/>
                </a:ext>
              </a:extLst>
            </p:cNvPr>
            <p:cNvSpPr txBox="1"/>
            <p:nvPr/>
          </p:nvSpPr>
          <p:spPr>
            <a:xfrm>
              <a:off x="2028692" y="4799331"/>
              <a:ext cx="700286" cy="168927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/>
              <a:r>
                <a:rPr lang="en-US" sz="800">
                  <a:solidFill>
                    <a:srgbClr val="000000"/>
                  </a:solidFill>
                  <a:latin typeface="Avenir Next" panose="020B0503020202020204" pitchFamily="34" charset="0"/>
                  <a:ea typeface="Times New Roman" panose="02020603050405020304" pitchFamily="18" charset="0"/>
                </a:rPr>
                <a:t>Kuantitas &amp; </a:t>
              </a:r>
              <a:r>
                <a:rPr lang="en-US" sz="800">
                  <a:solidFill>
                    <a:srgbClr val="000000"/>
                  </a:solidFill>
                  <a:effectLst/>
                  <a:latin typeface="Avenir Next" panose="020B0503020202020204" pitchFamily="34" charset="0"/>
                  <a:ea typeface="Times New Roman" panose="02020603050405020304" pitchFamily="18" charset="0"/>
                </a:rPr>
                <a:t>Efektif</a:t>
              </a:r>
              <a:endParaRPr lang="en-ID" sz="120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E0F26C67-6B28-5949-9B45-32EC61443150}"/>
                </a:ext>
              </a:extLst>
            </p:cNvPr>
            <p:cNvGrpSpPr/>
            <p:nvPr/>
          </p:nvGrpSpPr>
          <p:grpSpPr>
            <a:xfrm rot="16200000">
              <a:off x="3911690" y="5654179"/>
              <a:ext cx="1258261" cy="293546"/>
              <a:chOff x="4647905" y="4451259"/>
              <a:chExt cx="723200" cy="292045"/>
            </a:xfrm>
          </p:grpSpPr>
          <p:sp>
            <p:nvSpPr>
              <p:cNvPr id="129" name="Rounded Rectangle 128">
                <a:extLst>
                  <a:ext uri="{FF2B5EF4-FFF2-40B4-BE49-F238E27FC236}">
                    <a16:creationId xmlns:a16="http://schemas.microsoft.com/office/drawing/2014/main" id="{17AD554F-D89D-594E-A63C-33C0C5B9C309}"/>
                  </a:ext>
                </a:extLst>
              </p:cNvPr>
              <p:cNvSpPr/>
              <p:nvPr/>
            </p:nvSpPr>
            <p:spPr>
              <a:xfrm>
                <a:off x="4647905" y="4451259"/>
                <a:ext cx="723200" cy="292045"/>
              </a:xfrm>
              <a:prstGeom prst="roundRect">
                <a:avLst>
                  <a:gd name="adj" fmla="val 12394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>
                  <a:latin typeface="Avenir Next" panose="020B0503020202020204" pitchFamily="34" charset="0"/>
                </a:endParaRPr>
              </a:p>
            </p:txBody>
          </p:sp>
          <p:sp>
            <p:nvSpPr>
              <p:cNvPr id="130" name="TextBox 99">
                <a:extLst>
                  <a:ext uri="{FF2B5EF4-FFF2-40B4-BE49-F238E27FC236}">
                    <a16:creationId xmlns:a16="http://schemas.microsoft.com/office/drawing/2014/main" id="{6A106FE4-0182-E048-A8EC-DC1F33710005}"/>
                  </a:ext>
                </a:extLst>
              </p:cNvPr>
              <p:cNvSpPr txBox="1"/>
              <p:nvPr/>
            </p:nvSpPr>
            <p:spPr>
              <a:xfrm>
                <a:off x="4686698" y="4456382"/>
                <a:ext cx="645343" cy="2551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id-ID" sz="1100" b="1" i="1" kern="1200" dirty="0">
                    <a:solidFill>
                      <a:srgbClr val="000000"/>
                    </a:solidFill>
                    <a:effectLst/>
                    <a:latin typeface="Avenir Next" panose="020B0503020202020204" pitchFamily="34" charset="0"/>
                    <a:ea typeface="Times New Roman" panose="02020603050405020304" pitchFamily="18" charset="0"/>
                  </a:rPr>
                  <a:t>Tipe</a:t>
                </a:r>
                <a:endParaRPr lang="id-ID" sz="2000" i="1" dirty="0">
                  <a:solidFill>
                    <a:srgbClr val="000000"/>
                  </a:solidFill>
                  <a:effectLst/>
                  <a:latin typeface="Avenir Next" panose="020B0503020202020204" pitchFamily="34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0D502F30-88A9-A246-8F86-371C1E31A438}"/>
                </a:ext>
              </a:extLst>
            </p:cNvPr>
            <p:cNvCxnSpPr>
              <a:cxnSpLocks/>
              <a:stCxn id="74" idx="3"/>
              <a:endCxn id="76" idx="1"/>
            </p:cNvCxnSpPr>
            <p:nvPr/>
          </p:nvCxnSpPr>
          <p:spPr>
            <a:xfrm>
              <a:off x="1022679" y="4553221"/>
              <a:ext cx="136879" cy="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arrow" w="med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3F39EE76-3E6E-E144-9F72-C514F438FC1F}"/>
                </a:ext>
              </a:extLst>
            </p:cNvPr>
            <p:cNvCxnSpPr>
              <a:cxnSpLocks/>
              <a:stCxn id="76" idx="3"/>
            </p:cNvCxnSpPr>
            <p:nvPr/>
          </p:nvCxnSpPr>
          <p:spPr>
            <a:xfrm>
              <a:off x="1882758" y="4553221"/>
              <a:ext cx="127826" cy="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arrow" w="med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Elbow Connector 85">
              <a:extLst>
                <a:ext uri="{FF2B5EF4-FFF2-40B4-BE49-F238E27FC236}">
                  <a16:creationId xmlns:a16="http://schemas.microsoft.com/office/drawing/2014/main" id="{4F6295B8-8A3E-484A-9E68-4D2FA745E915}"/>
                </a:ext>
              </a:extLst>
            </p:cNvPr>
            <p:cNvCxnSpPr>
              <a:cxnSpLocks/>
              <a:stCxn id="117" idx="1"/>
              <a:endCxn id="131" idx="0"/>
            </p:cNvCxnSpPr>
            <p:nvPr/>
          </p:nvCxnSpPr>
          <p:spPr>
            <a:xfrm rot="10800000" flipV="1">
              <a:off x="746417" y="3801278"/>
              <a:ext cx="888610" cy="251888"/>
            </a:xfrm>
            <a:prstGeom prst="bent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CCB5783F-1624-CA41-905B-8866A3FA177E}"/>
                </a:ext>
              </a:extLst>
            </p:cNvPr>
            <p:cNvSpPr/>
            <p:nvPr/>
          </p:nvSpPr>
          <p:spPr>
            <a:xfrm>
              <a:off x="221057" y="5171821"/>
              <a:ext cx="1548774" cy="1258262"/>
            </a:xfrm>
            <a:prstGeom prst="roundRect">
              <a:avLst>
                <a:gd name="adj" fmla="val 10591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latin typeface="Avenir Next" panose="020B0503020202020204" pitchFamily="34" charset="0"/>
              </a:endParaRP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6BBF35F3-0F3F-DA4C-B76D-1C7F47845D83}"/>
                </a:ext>
              </a:extLst>
            </p:cNvPr>
            <p:cNvCxnSpPr>
              <a:cxnSpLocks/>
            </p:cNvCxnSpPr>
            <p:nvPr/>
          </p:nvCxnSpPr>
          <p:spPr>
            <a:xfrm>
              <a:off x="1067332" y="4799331"/>
              <a:ext cx="0" cy="372490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7" name="Rounded Rectangle 126">
              <a:extLst>
                <a:ext uri="{FF2B5EF4-FFF2-40B4-BE49-F238E27FC236}">
                  <a16:creationId xmlns:a16="http://schemas.microsoft.com/office/drawing/2014/main" id="{DCBDAF3D-634D-BF4E-B476-652A2F63D53F}"/>
                </a:ext>
              </a:extLst>
            </p:cNvPr>
            <p:cNvSpPr/>
            <p:nvPr/>
          </p:nvSpPr>
          <p:spPr>
            <a:xfrm>
              <a:off x="3282188" y="1945166"/>
              <a:ext cx="1039811" cy="613679"/>
            </a:xfrm>
            <a:prstGeom prst="roundRect">
              <a:avLst>
                <a:gd name="adj" fmla="val 12394"/>
              </a:avLst>
            </a:prstGeom>
            <a:solidFill>
              <a:srgbClr val="FFD7D6"/>
            </a:solidFill>
            <a:ln>
              <a:solidFill>
                <a:srgbClr val="D8494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latin typeface="Avenir Next" panose="020B0503020202020204" pitchFamily="34" charset="0"/>
              </a:endParaRPr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0C5A6835-A4CE-F847-BA11-681497209EE2}"/>
                </a:ext>
              </a:extLst>
            </p:cNvPr>
            <p:cNvCxnSpPr>
              <a:cxnSpLocks/>
              <a:endCxn id="69" idx="1"/>
            </p:cNvCxnSpPr>
            <p:nvPr/>
          </p:nvCxnSpPr>
          <p:spPr>
            <a:xfrm>
              <a:off x="4296599" y="2242069"/>
              <a:ext cx="438921" cy="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8C8CCEC8-F056-874C-AB52-98DF192BED9F}"/>
                </a:ext>
              </a:extLst>
            </p:cNvPr>
            <p:cNvCxnSpPr>
              <a:cxnSpLocks/>
              <a:stCxn id="121" idx="3"/>
              <a:endCxn id="129" idx="0"/>
            </p:cNvCxnSpPr>
            <p:nvPr/>
          </p:nvCxnSpPr>
          <p:spPr>
            <a:xfrm>
              <a:off x="3663867" y="5800952"/>
              <a:ext cx="730181" cy="0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arrow" w="med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E704628C-C461-8540-B2D4-3BDE4822F537}"/>
                </a:ext>
              </a:extLst>
            </p:cNvPr>
            <p:cNvGrpSpPr/>
            <p:nvPr/>
          </p:nvGrpSpPr>
          <p:grpSpPr>
            <a:xfrm rot="16200000">
              <a:off x="4318243" y="3651264"/>
              <a:ext cx="2034861" cy="393365"/>
              <a:chOff x="2309962" y="4625850"/>
              <a:chExt cx="1126979" cy="751157"/>
            </a:xfrm>
          </p:grpSpPr>
          <p:sp>
            <p:nvSpPr>
              <p:cNvPr id="125" name="Rounded Rectangle 124">
                <a:extLst>
                  <a:ext uri="{FF2B5EF4-FFF2-40B4-BE49-F238E27FC236}">
                    <a16:creationId xmlns:a16="http://schemas.microsoft.com/office/drawing/2014/main" id="{8BB9851F-B158-4644-913A-A1CFA0709EC7}"/>
                  </a:ext>
                </a:extLst>
              </p:cNvPr>
              <p:cNvSpPr/>
              <p:nvPr/>
            </p:nvSpPr>
            <p:spPr>
              <a:xfrm>
                <a:off x="2309962" y="4625850"/>
                <a:ext cx="1126979" cy="751157"/>
              </a:xfrm>
              <a:prstGeom prst="roundRect">
                <a:avLst>
                  <a:gd name="adj" fmla="val 12985"/>
                </a:avLst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800">
                  <a:latin typeface="Avenir Next" panose="020B0503020202020204" pitchFamily="34" charset="0"/>
                </a:endParaRPr>
              </a:p>
            </p:txBody>
          </p:sp>
          <p:sp>
            <p:nvSpPr>
              <p:cNvPr id="126" name="TextBox 165">
                <a:extLst>
                  <a:ext uri="{FF2B5EF4-FFF2-40B4-BE49-F238E27FC236}">
                    <a16:creationId xmlns:a16="http://schemas.microsoft.com/office/drawing/2014/main" id="{F89129C7-C7C5-BF42-807F-D30A58F424E4}"/>
                  </a:ext>
                </a:extLst>
              </p:cNvPr>
              <p:cNvSpPr txBox="1"/>
              <p:nvPr/>
            </p:nvSpPr>
            <p:spPr>
              <a:xfrm>
                <a:off x="2343095" y="4747358"/>
                <a:ext cx="1043089" cy="52761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ID" sz="800" dirty="0">
                    <a:solidFill>
                      <a:srgbClr val="000000"/>
                    </a:solidFill>
                    <a:effectLst/>
                    <a:latin typeface="Avenir Next" panose="020B0503020202020204" pitchFamily="34" charset="0"/>
                    <a:ea typeface="Times New Roman" panose="02020603050405020304" pitchFamily="18" charset="0"/>
                  </a:rPr>
                  <a:t>KETRAMPILAN SOSIAL BURUK</a:t>
                </a: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7DABC78B-0394-A048-B263-B358B9AD07E0}"/>
                </a:ext>
              </a:extLst>
            </p:cNvPr>
            <p:cNvGrpSpPr/>
            <p:nvPr/>
          </p:nvGrpSpPr>
          <p:grpSpPr>
            <a:xfrm>
              <a:off x="4733093" y="5608462"/>
              <a:ext cx="1865302" cy="420964"/>
              <a:chOff x="2309962" y="4625850"/>
              <a:chExt cx="1126979" cy="803858"/>
            </a:xfrm>
          </p:grpSpPr>
          <p:sp>
            <p:nvSpPr>
              <p:cNvPr id="123" name="Rounded Rectangle 122">
                <a:extLst>
                  <a:ext uri="{FF2B5EF4-FFF2-40B4-BE49-F238E27FC236}">
                    <a16:creationId xmlns:a16="http://schemas.microsoft.com/office/drawing/2014/main" id="{08DAC426-EA13-1D4A-AD23-8F21CB8CAFAA}"/>
                  </a:ext>
                </a:extLst>
              </p:cNvPr>
              <p:cNvSpPr/>
              <p:nvPr/>
            </p:nvSpPr>
            <p:spPr>
              <a:xfrm>
                <a:off x="2309962" y="4625850"/>
                <a:ext cx="1126979" cy="751157"/>
              </a:xfrm>
              <a:prstGeom prst="roundRect">
                <a:avLst>
                  <a:gd name="adj" fmla="val 12985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800">
                  <a:latin typeface="Avenir Next" panose="020B0503020202020204" pitchFamily="34" charset="0"/>
                </a:endParaRPr>
              </a:p>
            </p:txBody>
          </p:sp>
          <p:sp>
            <p:nvSpPr>
              <p:cNvPr id="124" name="TextBox 165">
                <a:extLst>
                  <a:ext uri="{FF2B5EF4-FFF2-40B4-BE49-F238E27FC236}">
                    <a16:creationId xmlns:a16="http://schemas.microsoft.com/office/drawing/2014/main" id="{56C23637-53B0-9B42-AC75-EEC665F5A88A}"/>
                  </a:ext>
                </a:extLst>
              </p:cNvPr>
              <p:cNvSpPr txBox="1"/>
              <p:nvPr/>
            </p:nvSpPr>
            <p:spPr>
              <a:xfrm>
                <a:off x="2343095" y="4714177"/>
                <a:ext cx="1043089" cy="71553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id-ID" sz="1400" dirty="0" err="1">
                    <a:solidFill>
                      <a:srgbClr val="000000"/>
                    </a:solidFill>
                    <a:effectLst/>
                    <a:latin typeface="Avenir Next" panose="020B0503020202020204" pitchFamily="34" charset="0"/>
                    <a:ea typeface="Times New Roman" panose="02020603050405020304" pitchFamily="18" charset="0"/>
                  </a:rPr>
                  <a:t>Difficult</a:t>
                </a:r>
                <a:r>
                  <a:rPr lang="id-ID" sz="1400" dirty="0">
                    <a:solidFill>
                      <a:srgbClr val="000000"/>
                    </a:solidFill>
                    <a:effectLst/>
                    <a:latin typeface="Avenir Next" panose="020B0503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id-ID" sz="1400" dirty="0" err="1">
                    <a:solidFill>
                      <a:srgbClr val="000000"/>
                    </a:solidFill>
                    <a:effectLst/>
                    <a:latin typeface="Avenir Next" panose="020B0503020202020204" pitchFamily="34" charset="0"/>
                    <a:ea typeface="Times New Roman" panose="02020603050405020304" pitchFamily="18" charset="0"/>
                  </a:rPr>
                  <a:t>Child</a:t>
                </a:r>
                <a:endParaRPr lang="id-ID" sz="1400" dirty="0">
                  <a:solidFill>
                    <a:srgbClr val="000000"/>
                  </a:solidFill>
                  <a:effectLst/>
                  <a:latin typeface="Avenir Next" panose="020B0503020202020204" pitchFamily="34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627EEB75-20E5-8643-BA06-E880C8DCC977}"/>
                </a:ext>
              </a:extLst>
            </p:cNvPr>
            <p:cNvGrpSpPr/>
            <p:nvPr/>
          </p:nvGrpSpPr>
          <p:grpSpPr>
            <a:xfrm>
              <a:off x="2606662" y="5171821"/>
              <a:ext cx="1057205" cy="1258262"/>
              <a:chOff x="882753" y="4871373"/>
              <a:chExt cx="1057205" cy="1364504"/>
            </a:xfrm>
          </p:grpSpPr>
          <p:sp>
            <p:nvSpPr>
              <p:cNvPr id="121" name="Rounded Rectangle 120">
                <a:extLst>
                  <a:ext uri="{FF2B5EF4-FFF2-40B4-BE49-F238E27FC236}">
                    <a16:creationId xmlns:a16="http://schemas.microsoft.com/office/drawing/2014/main" id="{3EEB0362-9C26-3240-BAEA-DB8707A30503}"/>
                  </a:ext>
                </a:extLst>
              </p:cNvPr>
              <p:cNvSpPr/>
              <p:nvPr/>
            </p:nvSpPr>
            <p:spPr>
              <a:xfrm>
                <a:off x="885947" y="4871373"/>
                <a:ext cx="1054011" cy="1364504"/>
              </a:xfrm>
              <a:prstGeom prst="roundRect">
                <a:avLst>
                  <a:gd name="adj" fmla="val 9558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>
                  <a:latin typeface="Avenir Next" panose="020B0503020202020204" pitchFamily="34" charset="0"/>
                </a:endParaRPr>
              </a:p>
            </p:txBody>
          </p:sp>
          <p:sp>
            <p:nvSpPr>
              <p:cNvPr id="122" name="TextBox 2">
                <a:extLst>
                  <a:ext uri="{FF2B5EF4-FFF2-40B4-BE49-F238E27FC236}">
                    <a16:creationId xmlns:a16="http://schemas.microsoft.com/office/drawing/2014/main" id="{9CF22D8A-88CD-F340-8E68-C88DB91BECCF}"/>
                  </a:ext>
                </a:extLst>
              </p:cNvPr>
              <p:cNvSpPr txBox="1"/>
              <p:nvPr/>
            </p:nvSpPr>
            <p:spPr>
              <a:xfrm>
                <a:off x="882753" y="5212726"/>
                <a:ext cx="1009107" cy="445171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id-ID" sz="1200" dirty="0">
                    <a:solidFill>
                      <a:srgbClr val="000000"/>
                    </a:solidFill>
                    <a:effectLst/>
                    <a:latin typeface="Avenir Next" panose="020B0503020202020204" pitchFamily="34" charset="0"/>
                    <a:ea typeface="Times New Roman" panose="02020603050405020304" pitchFamily="18" charset="0"/>
                  </a:rPr>
                  <a:t>Jenis2 </a:t>
                </a:r>
                <a:r>
                  <a:rPr lang="id-ID" sz="1200" dirty="0" err="1">
                    <a:solidFill>
                      <a:srgbClr val="000000"/>
                    </a:solidFill>
                    <a:effectLst/>
                    <a:latin typeface="Avenir Next" panose="020B0503020202020204" pitchFamily="34" charset="0"/>
                    <a:ea typeface="Times New Roman" panose="02020603050405020304" pitchFamily="18" charset="0"/>
                  </a:rPr>
                  <a:t>Temperanen</a:t>
                </a:r>
                <a:endParaRPr lang="id-ID" sz="1200" dirty="0">
                  <a:solidFill>
                    <a:srgbClr val="000000"/>
                  </a:solidFill>
                  <a:effectLst/>
                  <a:latin typeface="Avenir Next" panose="020B0503020202020204" pitchFamily="34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0726C0C6-AE30-6541-96CE-BC04D79CFBFD}"/>
                </a:ext>
              </a:extLst>
            </p:cNvPr>
            <p:cNvCxnSpPr>
              <a:cxnSpLocks/>
              <a:stCxn id="87" idx="3"/>
              <a:endCxn id="121" idx="1"/>
            </p:cNvCxnSpPr>
            <p:nvPr/>
          </p:nvCxnSpPr>
          <p:spPr>
            <a:xfrm>
              <a:off x="1769831" y="5800952"/>
              <a:ext cx="840025" cy="0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arrow" w="med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35D584C-8A13-2646-9858-99A2BB313048}"/>
                </a:ext>
              </a:extLst>
            </p:cNvPr>
            <p:cNvCxnSpPr>
              <a:cxnSpLocks/>
            </p:cNvCxnSpPr>
            <p:nvPr/>
          </p:nvCxnSpPr>
          <p:spPr>
            <a:xfrm>
              <a:off x="639936" y="4699243"/>
              <a:ext cx="0" cy="13628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92B3727-6EA1-794F-BF10-A158D327C91E}"/>
                </a:ext>
              </a:extLst>
            </p:cNvPr>
            <p:cNvCxnSpPr>
              <a:cxnSpLocks/>
            </p:cNvCxnSpPr>
            <p:nvPr/>
          </p:nvCxnSpPr>
          <p:spPr>
            <a:xfrm>
              <a:off x="1516236" y="4699243"/>
              <a:ext cx="0" cy="13628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84A1290-1213-F049-AC07-7CDF5A8B75BF}"/>
                </a:ext>
              </a:extLst>
            </p:cNvPr>
            <p:cNvCxnSpPr>
              <a:cxnSpLocks/>
            </p:cNvCxnSpPr>
            <p:nvPr/>
          </p:nvCxnSpPr>
          <p:spPr>
            <a:xfrm>
              <a:off x="2363961" y="4699243"/>
              <a:ext cx="0" cy="13628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0228AC28-5556-9A4A-A652-9E4693E1A6A9}"/>
                </a:ext>
              </a:extLst>
            </p:cNvPr>
            <p:cNvGrpSpPr/>
            <p:nvPr/>
          </p:nvGrpSpPr>
          <p:grpSpPr>
            <a:xfrm>
              <a:off x="1635027" y="3496488"/>
              <a:ext cx="1187858" cy="609579"/>
              <a:chOff x="1855771" y="3496488"/>
              <a:chExt cx="1187858" cy="609579"/>
            </a:xfrm>
          </p:grpSpPr>
          <p:sp>
            <p:nvSpPr>
              <p:cNvPr id="117" name="Rounded Rectangle 116">
                <a:extLst>
                  <a:ext uri="{FF2B5EF4-FFF2-40B4-BE49-F238E27FC236}">
                    <a16:creationId xmlns:a16="http://schemas.microsoft.com/office/drawing/2014/main" id="{89DDE2A2-F4C3-EF49-AF02-C4721447E5EA}"/>
                  </a:ext>
                </a:extLst>
              </p:cNvPr>
              <p:cNvSpPr/>
              <p:nvPr/>
            </p:nvSpPr>
            <p:spPr>
              <a:xfrm>
                <a:off x="1855771" y="3496488"/>
                <a:ext cx="1187858" cy="609579"/>
              </a:xfrm>
              <a:prstGeom prst="roundRect">
                <a:avLst>
                  <a:gd name="adj" fmla="val 1239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>
                  <a:latin typeface="Avenir Next" panose="020B0503020202020204" pitchFamily="34" charset="0"/>
                </a:endParaRPr>
              </a:p>
            </p:txBody>
          </p:sp>
          <p:sp>
            <p:nvSpPr>
              <p:cNvPr id="118" name="TextBox 99">
                <a:extLst>
                  <a:ext uri="{FF2B5EF4-FFF2-40B4-BE49-F238E27FC236}">
                    <a16:creationId xmlns:a16="http://schemas.microsoft.com/office/drawing/2014/main" id="{086F1F74-FA50-0A4A-9CA0-79EEA0A33634}"/>
                  </a:ext>
                </a:extLst>
              </p:cNvPr>
              <p:cNvSpPr txBox="1"/>
              <p:nvPr/>
            </p:nvSpPr>
            <p:spPr>
              <a:xfrm>
                <a:off x="1887242" y="3577972"/>
                <a:ext cx="1122308" cy="42951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id-ID" sz="1200" dirty="0">
                    <a:solidFill>
                      <a:srgbClr val="000000"/>
                    </a:solidFill>
                    <a:effectLst/>
                    <a:latin typeface="Avenir Next" panose="020B0503020202020204" pitchFamily="34" charset="0"/>
                    <a:ea typeface="Times New Roman" panose="02020603050405020304" pitchFamily="18" charset="0"/>
                  </a:rPr>
                  <a:t>Teman Sebaya</a:t>
                </a:r>
              </a:p>
            </p:txBody>
          </p:sp>
        </p:grp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63DE189-27EC-B246-AB5A-CA2E30B9ECD4}"/>
                </a:ext>
              </a:extLst>
            </p:cNvPr>
            <p:cNvCxnSpPr>
              <a:cxnSpLocks/>
            </p:cNvCxnSpPr>
            <p:nvPr/>
          </p:nvCxnSpPr>
          <p:spPr>
            <a:xfrm>
              <a:off x="4957806" y="3042515"/>
              <a:ext cx="18118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012FF194-BDF8-FA45-A3B5-BF01F9DF72E8}"/>
                </a:ext>
              </a:extLst>
            </p:cNvPr>
            <p:cNvGrpSpPr/>
            <p:nvPr/>
          </p:nvGrpSpPr>
          <p:grpSpPr>
            <a:xfrm>
              <a:off x="4733093" y="5171656"/>
              <a:ext cx="1865302" cy="448164"/>
              <a:chOff x="2309962" y="4625850"/>
              <a:chExt cx="1126979" cy="855798"/>
            </a:xfrm>
          </p:grpSpPr>
          <p:sp>
            <p:nvSpPr>
              <p:cNvPr id="115" name="Rounded Rectangle 114">
                <a:extLst>
                  <a:ext uri="{FF2B5EF4-FFF2-40B4-BE49-F238E27FC236}">
                    <a16:creationId xmlns:a16="http://schemas.microsoft.com/office/drawing/2014/main" id="{8FD4DF6E-A89D-ED42-8BED-F62BA70F51CA}"/>
                  </a:ext>
                </a:extLst>
              </p:cNvPr>
              <p:cNvSpPr/>
              <p:nvPr/>
            </p:nvSpPr>
            <p:spPr>
              <a:xfrm>
                <a:off x="2309962" y="4625850"/>
                <a:ext cx="1126979" cy="751157"/>
              </a:xfrm>
              <a:prstGeom prst="roundRect">
                <a:avLst>
                  <a:gd name="adj" fmla="val 12985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800">
                  <a:latin typeface="Avenir Next" panose="020B0503020202020204" pitchFamily="34" charset="0"/>
                </a:endParaRPr>
              </a:p>
            </p:txBody>
          </p:sp>
          <p:sp>
            <p:nvSpPr>
              <p:cNvPr id="116" name="TextBox 165">
                <a:extLst>
                  <a:ext uri="{FF2B5EF4-FFF2-40B4-BE49-F238E27FC236}">
                    <a16:creationId xmlns:a16="http://schemas.microsoft.com/office/drawing/2014/main" id="{0118EA84-1F06-AA41-9818-D29813518D8C}"/>
                  </a:ext>
                </a:extLst>
              </p:cNvPr>
              <p:cNvSpPr txBox="1"/>
              <p:nvPr/>
            </p:nvSpPr>
            <p:spPr>
              <a:xfrm>
                <a:off x="2343095" y="4766117"/>
                <a:ext cx="1043089" cy="71553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ID" sz="1400" dirty="0">
                    <a:solidFill>
                      <a:srgbClr val="000000"/>
                    </a:solidFill>
                    <a:effectLst/>
                    <a:latin typeface="Avenir Next" panose="020B0503020202020204" pitchFamily="34" charset="0"/>
                    <a:ea typeface="Times New Roman" panose="02020603050405020304" pitchFamily="18" charset="0"/>
                  </a:rPr>
                  <a:t>Easy  Child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BD24F6B4-B871-9744-8540-A0F52C34D9C4}"/>
                </a:ext>
              </a:extLst>
            </p:cNvPr>
            <p:cNvGrpSpPr/>
            <p:nvPr/>
          </p:nvGrpSpPr>
          <p:grpSpPr>
            <a:xfrm rot="16200000">
              <a:off x="4950426" y="3651264"/>
              <a:ext cx="2034861" cy="393366"/>
              <a:chOff x="2309962" y="4625850"/>
              <a:chExt cx="1126979" cy="751157"/>
            </a:xfrm>
          </p:grpSpPr>
          <p:sp>
            <p:nvSpPr>
              <p:cNvPr id="113" name="Rounded Rectangle 112">
                <a:extLst>
                  <a:ext uri="{FF2B5EF4-FFF2-40B4-BE49-F238E27FC236}">
                    <a16:creationId xmlns:a16="http://schemas.microsoft.com/office/drawing/2014/main" id="{1F4AD104-397F-8543-80A6-6C93623518B2}"/>
                  </a:ext>
                </a:extLst>
              </p:cNvPr>
              <p:cNvSpPr/>
              <p:nvPr/>
            </p:nvSpPr>
            <p:spPr>
              <a:xfrm>
                <a:off x="2309962" y="4625850"/>
                <a:ext cx="1126979" cy="751157"/>
              </a:xfrm>
              <a:prstGeom prst="roundRect">
                <a:avLst>
                  <a:gd name="adj" fmla="val 12985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800">
                  <a:latin typeface="Avenir Next" panose="020B0503020202020204" pitchFamily="34" charset="0"/>
                </a:endParaRPr>
              </a:p>
            </p:txBody>
          </p:sp>
          <p:sp>
            <p:nvSpPr>
              <p:cNvPr id="114" name="TextBox 165">
                <a:extLst>
                  <a:ext uri="{FF2B5EF4-FFF2-40B4-BE49-F238E27FC236}">
                    <a16:creationId xmlns:a16="http://schemas.microsoft.com/office/drawing/2014/main" id="{20502900-F661-234A-AB97-E365F63B9B26}"/>
                  </a:ext>
                </a:extLst>
              </p:cNvPr>
              <p:cNvSpPr txBox="1"/>
              <p:nvPr/>
            </p:nvSpPr>
            <p:spPr>
              <a:xfrm>
                <a:off x="2343096" y="4625851"/>
                <a:ext cx="1043089" cy="75115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ID" sz="900" dirty="0">
                    <a:solidFill>
                      <a:srgbClr val="000000"/>
                    </a:solidFill>
                    <a:effectLst/>
                    <a:latin typeface="Avenir Next" panose="020B0503020202020204" pitchFamily="34" charset="0"/>
                    <a:ea typeface="Times New Roman" panose="02020603050405020304" pitchFamily="18" charset="0"/>
                  </a:rPr>
                  <a:t>PENYESUAIAN DIRI KURANG</a:t>
                </a:r>
              </a:p>
            </p:txBody>
          </p:sp>
        </p:grp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6E06932D-C995-A04C-B65C-B2C027A18205}"/>
                </a:ext>
              </a:extLst>
            </p:cNvPr>
            <p:cNvCxnSpPr>
              <a:cxnSpLocks/>
              <a:stCxn id="125" idx="2"/>
              <a:endCxn id="113" idx="0"/>
            </p:cNvCxnSpPr>
            <p:nvPr/>
          </p:nvCxnSpPr>
          <p:spPr>
            <a:xfrm>
              <a:off x="5532356" y="3847946"/>
              <a:ext cx="238813" cy="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D6832671-41B1-B144-BE9E-C5C9E6DF0811}"/>
                </a:ext>
              </a:extLst>
            </p:cNvPr>
            <p:cNvGrpSpPr/>
            <p:nvPr/>
          </p:nvGrpSpPr>
          <p:grpSpPr>
            <a:xfrm rot="16200000">
              <a:off x="5379407" y="3651263"/>
              <a:ext cx="2034861" cy="393368"/>
              <a:chOff x="2309962" y="4625847"/>
              <a:chExt cx="1126979" cy="751160"/>
            </a:xfrm>
          </p:grpSpPr>
          <p:sp>
            <p:nvSpPr>
              <p:cNvPr id="111" name="Rounded Rectangle 110">
                <a:extLst>
                  <a:ext uri="{FF2B5EF4-FFF2-40B4-BE49-F238E27FC236}">
                    <a16:creationId xmlns:a16="http://schemas.microsoft.com/office/drawing/2014/main" id="{C2B6160B-2230-8F4E-A639-B293E6E1D001}"/>
                  </a:ext>
                </a:extLst>
              </p:cNvPr>
              <p:cNvSpPr/>
              <p:nvPr/>
            </p:nvSpPr>
            <p:spPr>
              <a:xfrm>
                <a:off x="2309962" y="4625850"/>
                <a:ext cx="1126979" cy="751157"/>
              </a:xfrm>
              <a:prstGeom prst="roundRect">
                <a:avLst>
                  <a:gd name="adj" fmla="val 12985"/>
                </a:avLst>
              </a:prstGeom>
              <a:solidFill>
                <a:schemeClr val="bg1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800">
                  <a:latin typeface="Avenir Next" panose="020B0503020202020204" pitchFamily="34" charset="0"/>
                </a:endParaRPr>
              </a:p>
            </p:txBody>
          </p:sp>
          <p:sp>
            <p:nvSpPr>
              <p:cNvPr id="112" name="TextBox 165">
                <a:extLst>
                  <a:ext uri="{FF2B5EF4-FFF2-40B4-BE49-F238E27FC236}">
                    <a16:creationId xmlns:a16="http://schemas.microsoft.com/office/drawing/2014/main" id="{497F704B-5CC3-9C4F-8AAA-CF8C927898D4}"/>
                  </a:ext>
                </a:extLst>
              </p:cNvPr>
              <p:cNvSpPr txBox="1"/>
              <p:nvPr/>
            </p:nvSpPr>
            <p:spPr>
              <a:xfrm>
                <a:off x="2343096" y="4625847"/>
                <a:ext cx="1043089" cy="75115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ID" sz="900" dirty="0">
                    <a:solidFill>
                      <a:srgbClr val="000000"/>
                    </a:solidFill>
                    <a:effectLst/>
                    <a:latin typeface="Avenir Next" panose="020B0503020202020204" pitchFamily="34" charset="0"/>
                    <a:ea typeface="Times New Roman" panose="02020603050405020304" pitchFamily="18" charset="0"/>
                  </a:rPr>
                  <a:t>MANAJMEN EMOSI KRG BAIK</a:t>
                </a:r>
              </a:p>
            </p:txBody>
          </p:sp>
        </p:grp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D3129B5-29A7-2E41-9265-75C4FE7FEDFA}"/>
                </a:ext>
              </a:extLst>
            </p:cNvPr>
            <p:cNvCxnSpPr>
              <a:cxnSpLocks/>
            </p:cNvCxnSpPr>
            <p:nvPr/>
          </p:nvCxnSpPr>
          <p:spPr>
            <a:xfrm>
              <a:off x="4957806" y="3572602"/>
              <a:ext cx="18118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E5A7AE9-0EF5-D546-8BC5-4105CC356B1D}"/>
                </a:ext>
              </a:extLst>
            </p:cNvPr>
            <p:cNvCxnSpPr>
              <a:cxnSpLocks/>
            </p:cNvCxnSpPr>
            <p:nvPr/>
          </p:nvCxnSpPr>
          <p:spPr>
            <a:xfrm>
              <a:off x="4957806" y="4135819"/>
              <a:ext cx="18118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5360EFC-F031-D847-AAEE-3EAFD5EE5B22}"/>
                </a:ext>
              </a:extLst>
            </p:cNvPr>
            <p:cNvCxnSpPr>
              <a:cxnSpLocks/>
            </p:cNvCxnSpPr>
            <p:nvPr/>
          </p:nvCxnSpPr>
          <p:spPr>
            <a:xfrm>
              <a:off x="4957806" y="4672532"/>
              <a:ext cx="18118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1" name="TextBox 160">
            <a:extLst>
              <a:ext uri="{FF2B5EF4-FFF2-40B4-BE49-F238E27FC236}">
                <a16:creationId xmlns:a16="http://schemas.microsoft.com/office/drawing/2014/main" id="{86229C0E-9559-8B48-8137-B9EE8FDA0E42}"/>
              </a:ext>
            </a:extLst>
          </p:cNvPr>
          <p:cNvSpPr txBox="1"/>
          <p:nvPr/>
        </p:nvSpPr>
        <p:spPr>
          <a:xfrm>
            <a:off x="8637557" y="405905"/>
            <a:ext cx="292714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latin typeface="Avenir Next" panose="020B0503020202020204" pitchFamily="34" charset="0"/>
              </a:rPr>
              <a:t>PENELITIAN</a:t>
            </a: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E8CED752-82C2-584F-9422-578A68DC0B99}"/>
              </a:ext>
            </a:extLst>
          </p:cNvPr>
          <p:cNvGrpSpPr/>
          <p:nvPr/>
        </p:nvGrpSpPr>
        <p:grpSpPr>
          <a:xfrm>
            <a:off x="7939405" y="256676"/>
            <a:ext cx="695031" cy="664517"/>
            <a:chOff x="1883816" y="2232071"/>
            <a:chExt cx="695031" cy="664517"/>
          </a:xfrm>
        </p:grpSpPr>
        <p:grpSp>
          <p:nvGrpSpPr>
            <p:cNvPr id="163" name="Graphic 15">
              <a:extLst>
                <a:ext uri="{FF2B5EF4-FFF2-40B4-BE49-F238E27FC236}">
                  <a16:creationId xmlns:a16="http://schemas.microsoft.com/office/drawing/2014/main" id="{1A8FC094-6BA1-364C-BC60-49E3E6F44137}"/>
                </a:ext>
              </a:extLst>
            </p:cNvPr>
            <p:cNvGrpSpPr/>
            <p:nvPr/>
          </p:nvGrpSpPr>
          <p:grpSpPr>
            <a:xfrm>
              <a:off x="1883816" y="2237788"/>
              <a:ext cx="695031" cy="658800"/>
              <a:chOff x="1960414" y="991988"/>
              <a:chExt cx="1144018" cy="1084381"/>
            </a:xfrm>
          </p:grpSpPr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17AC0C52-4A78-F64A-897E-728E5633EC7F}"/>
                  </a:ext>
                </a:extLst>
              </p:cNvPr>
              <p:cNvSpPr/>
              <p:nvPr/>
            </p:nvSpPr>
            <p:spPr>
              <a:xfrm>
                <a:off x="2159530" y="1142101"/>
                <a:ext cx="763397" cy="746429"/>
              </a:xfrm>
              <a:custGeom>
                <a:avLst/>
                <a:gdLst>
                  <a:gd name="connsiteX0" fmla="*/ 381945 w 763397"/>
                  <a:gd name="connsiteY0" fmla="*/ 745796 h 746429"/>
                  <a:gd name="connsiteX1" fmla="*/ -503 w 763397"/>
                  <a:gd name="connsiteY1" fmla="*/ 373315 h 746429"/>
                  <a:gd name="connsiteX2" fmla="*/ 380443 w 763397"/>
                  <a:gd name="connsiteY2" fmla="*/ -632 h 746429"/>
                  <a:gd name="connsiteX3" fmla="*/ 762894 w 763397"/>
                  <a:gd name="connsiteY3" fmla="*/ 371849 h 746429"/>
                  <a:gd name="connsiteX4" fmla="*/ 762894 w 763397"/>
                  <a:gd name="connsiteY4" fmla="*/ 373315 h 746429"/>
                  <a:gd name="connsiteX5" fmla="*/ 381945 w 763397"/>
                  <a:gd name="connsiteY5" fmla="*/ 745796 h 746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3397" h="746429">
                    <a:moveTo>
                      <a:pt x="381945" y="745796"/>
                    </a:moveTo>
                    <a:cubicBezTo>
                      <a:pt x="171110" y="746164"/>
                      <a:pt x="-51" y="579468"/>
                      <a:pt x="-503" y="373315"/>
                    </a:cubicBezTo>
                    <a:cubicBezTo>
                      <a:pt x="-879" y="167168"/>
                      <a:pt x="169608" y="-192"/>
                      <a:pt x="380443" y="-632"/>
                    </a:cubicBezTo>
                    <a:cubicBezTo>
                      <a:pt x="591276" y="-999"/>
                      <a:pt x="762440" y="165697"/>
                      <a:pt x="762894" y="371849"/>
                    </a:cubicBezTo>
                    <a:cubicBezTo>
                      <a:pt x="762894" y="372360"/>
                      <a:pt x="762894" y="372804"/>
                      <a:pt x="762894" y="373315"/>
                    </a:cubicBezTo>
                    <a:cubicBezTo>
                      <a:pt x="762064" y="578732"/>
                      <a:pt x="592028" y="744989"/>
                      <a:pt x="381945" y="745796"/>
                    </a:cubicBezTo>
                    <a:close/>
                  </a:path>
                </a:pathLst>
              </a:custGeom>
              <a:solidFill>
                <a:srgbClr val="7030A0"/>
              </a:solidFill>
              <a:ln w="750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B8BA9710-FA8A-9F48-AA28-6CFB11FD5395}"/>
                  </a:ext>
                </a:extLst>
              </p:cNvPr>
              <p:cNvSpPr/>
              <p:nvPr/>
            </p:nvSpPr>
            <p:spPr>
              <a:xfrm>
                <a:off x="2498300" y="1070959"/>
                <a:ext cx="362929" cy="140919"/>
              </a:xfrm>
              <a:custGeom>
                <a:avLst/>
                <a:gdLst>
                  <a:gd name="connsiteX0" fmla="*/ 350487 w 362929"/>
                  <a:gd name="connsiteY0" fmla="*/ 139570 h 140919"/>
                  <a:gd name="connsiteX1" fmla="*/ 342223 w 362929"/>
                  <a:gd name="connsiteY1" fmla="*/ 139570 h 140919"/>
                  <a:gd name="connsiteX2" fmla="*/ 12369 w 362929"/>
                  <a:gd name="connsiteY2" fmla="*/ 24226 h 140919"/>
                  <a:gd name="connsiteX3" fmla="*/ -403 w 362929"/>
                  <a:gd name="connsiteY3" fmla="*/ 13280 h 140919"/>
                  <a:gd name="connsiteX4" fmla="*/ -403 w 362929"/>
                  <a:gd name="connsiteY4" fmla="*/ 13204 h 140919"/>
                  <a:gd name="connsiteX5" fmla="*/ 9290 w 362929"/>
                  <a:gd name="connsiteY5" fmla="*/ 787 h 140919"/>
                  <a:gd name="connsiteX6" fmla="*/ 10867 w 362929"/>
                  <a:gd name="connsiteY6" fmla="*/ 716 h 140919"/>
                  <a:gd name="connsiteX7" fmla="*/ 358751 w 362929"/>
                  <a:gd name="connsiteY7" fmla="*/ 122670 h 140919"/>
                  <a:gd name="connsiteX8" fmla="*/ 359054 w 362929"/>
                  <a:gd name="connsiteY8" fmla="*/ 139274 h 140919"/>
                  <a:gd name="connsiteX9" fmla="*/ 358751 w 362929"/>
                  <a:gd name="connsiteY9" fmla="*/ 139570 h 140919"/>
                  <a:gd name="connsiteX10" fmla="*/ 350487 w 362929"/>
                  <a:gd name="connsiteY10" fmla="*/ 139570 h 140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2929" h="140919">
                    <a:moveTo>
                      <a:pt x="350487" y="139570"/>
                    </a:moveTo>
                    <a:cubicBezTo>
                      <a:pt x="347781" y="140525"/>
                      <a:pt x="344929" y="140525"/>
                      <a:pt x="342223" y="139570"/>
                    </a:cubicBezTo>
                    <a:cubicBezTo>
                      <a:pt x="253483" y="57874"/>
                      <a:pt x="133944" y="16069"/>
                      <a:pt x="12369" y="24226"/>
                    </a:cubicBezTo>
                    <a:cubicBezTo>
                      <a:pt x="5758" y="24665"/>
                      <a:pt x="47" y="19742"/>
                      <a:pt x="-403" y="13280"/>
                    </a:cubicBezTo>
                    <a:cubicBezTo>
                      <a:pt x="-403" y="13204"/>
                      <a:pt x="-403" y="13204"/>
                      <a:pt x="-403" y="13204"/>
                    </a:cubicBezTo>
                    <a:cubicBezTo>
                      <a:pt x="-1231" y="7182"/>
                      <a:pt x="3128" y="1594"/>
                      <a:pt x="9290" y="787"/>
                    </a:cubicBezTo>
                    <a:cubicBezTo>
                      <a:pt x="9815" y="716"/>
                      <a:pt x="10342" y="716"/>
                      <a:pt x="10867" y="716"/>
                    </a:cubicBezTo>
                    <a:cubicBezTo>
                      <a:pt x="139351" y="-9132"/>
                      <a:pt x="265957" y="35319"/>
                      <a:pt x="358751" y="122670"/>
                    </a:cubicBezTo>
                    <a:cubicBezTo>
                      <a:pt x="363562" y="127226"/>
                      <a:pt x="363635" y="134647"/>
                      <a:pt x="359054" y="139274"/>
                    </a:cubicBezTo>
                    <a:cubicBezTo>
                      <a:pt x="358980" y="139422"/>
                      <a:pt x="358829" y="139494"/>
                      <a:pt x="358751" y="139570"/>
                    </a:cubicBezTo>
                    <a:cubicBezTo>
                      <a:pt x="356050" y="140449"/>
                      <a:pt x="353193" y="140449"/>
                      <a:pt x="350487" y="139570"/>
                    </a:cubicBezTo>
                    <a:close/>
                  </a:path>
                </a:pathLst>
              </a:custGeom>
              <a:solidFill>
                <a:srgbClr val="FAEF34"/>
              </a:solidFill>
              <a:ln w="750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4B09A4EF-CE11-C94E-8DEA-08E0E044D81C}"/>
                  </a:ext>
                </a:extLst>
              </p:cNvPr>
              <p:cNvSpPr/>
              <p:nvPr/>
            </p:nvSpPr>
            <p:spPr>
              <a:xfrm>
                <a:off x="2311533" y="1077315"/>
                <a:ext cx="145986" cy="69195"/>
              </a:xfrm>
              <a:custGeom>
                <a:avLst/>
                <a:gdLst>
                  <a:gd name="connsiteX0" fmla="*/ 12045 w 145986"/>
                  <a:gd name="connsiteY0" fmla="*/ 68563 h 69195"/>
                  <a:gd name="connsiteX1" fmla="*/ 775 w 145986"/>
                  <a:gd name="connsiteY1" fmla="*/ 62684 h 69195"/>
                  <a:gd name="connsiteX2" fmla="*/ 6035 w 145986"/>
                  <a:gd name="connsiteY2" fmla="*/ 45788 h 69195"/>
                  <a:gd name="connsiteX3" fmla="*/ 130763 w 145986"/>
                  <a:gd name="connsiteY3" fmla="*/ -497 h 69195"/>
                  <a:gd name="connsiteX4" fmla="*/ 145037 w 145986"/>
                  <a:gd name="connsiteY4" fmla="*/ 9054 h 69195"/>
                  <a:gd name="connsiteX5" fmla="*/ 137374 w 145986"/>
                  <a:gd name="connsiteY5" fmla="*/ 22717 h 69195"/>
                  <a:gd name="connsiteX6" fmla="*/ 136021 w 145986"/>
                  <a:gd name="connsiteY6" fmla="*/ 23013 h 69195"/>
                  <a:gd name="connsiteX7" fmla="*/ 18057 w 145986"/>
                  <a:gd name="connsiteY7" fmla="*/ 67092 h 69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986" h="69195">
                    <a:moveTo>
                      <a:pt x="12045" y="68563"/>
                    </a:moveTo>
                    <a:cubicBezTo>
                      <a:pt x="7537" y="68563"/>
                      <a:pt x="3253" y="66357"/>
                      <a:pt x="775" y="62684"/>
                    </a:cubicBezTo>
                    <a:cubicBezTo>
                      <a:pt x="-2156" y="56586"/>
                      <a:pt x="98" y="49313"/>
                      <a:pt x="6035" y="45788"/>
                    </a:cubicBezTo>
                    <a:cubicBezTo>
                      <a:pt x="45030" y="24480"/>
                      <a:pt x="87106" y="8830"/>
                      <a:pt x="130763" y="-497"/>
                    </a:cubicBezTo>
                    <a:cubicBezTo>
                      <a:pt x="137374" y="-1452"/>
                      <a:pt x="143535" y="2736"/>
                      <a:pt x="145037" y="9054"/>
                    </a:cubicBezTo>
                    <a:cubicBezTo>
                      <a:pt x="146766" y="14928"/>
                      <a:pt x="143310" y="21027"/>
                      <a:pt x="137374" y="22717"/>
                    </a:cubicBezTo>
                    <a:cubicBezTo>
                      <a:pt x="136922" y="22865"/>
                      <a:pt x="136473" y="22937"/>
                      <a:pt x="136021" y="23013"/>
                    </a:cubicBezTo>
                    <a:cubicBezTo>
                      <a:pt x="94845" y="32416"/>
                      <a:pt x="55174" y="47254"/>
                      <a:pt x="18057" y="67092"/>
                    </a:cubicBezTo>
                    <a:close/>
                  </a:path>
                </a:pathLst>
              </a:custGeom>
              <a:solidFill>
                <a:srgbClr val="FAEF34"/>
              </a:solidFill>
              <a:ln w="750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157F4D4E-6F1A-004B-9F27-0378B430F8BA}"/>
                  </a:ext>
                </a:extLst>
              </p:cNvPr>
              <p:cNvSpPr/>
              <p:nvPr/>
            </p:nvSpPr>
            <p:spPr>
              <a:xfrm>
                <a:off x="2119291" y="1152468"/>
                <a:ext cx="174583" cy="211638"/>
              </a:xfrm>
              <a:custGeom>
                <a:avLst/>
                <a:gdLst>
                  <a:gd name="connsiteX0" fmla="*/ 11935 w 174583"/>
                  <a:gd name="connsiteY0" fmla="*/ 210871 h 211638"/>
                  <a:gd name="connsiteX1" fmla="*/ 7427 w 174583"/>
                  <a:gd name="connsiteY1" fmla="*/ 210871 h 211638"/>
                  <a:gd name="connsiteX2" fmla="*/ -11 w 174583"/>
                  <a:gd name="connsiteY2" fmla="*/ 197060 h 211638"/>
                  <a:gd name="connsiteX3" fmla="*/ 665 w 174583"/>
                  <a:gd name="connsiteY3" fmla="*/ 195445 h 211638"/>
                  <a:gd name="connsiteX4" fmla="*/ 93083 w 174583"/>
                  <a:gd name="connsiteY4" fmla="*/ 55120 h 211638"/>
                  <a:gd name="connsiteX5" fmla="*/ 153194 w 174583"/>
                  <a:gd name="connsiteY5" fmla="*/ 2961 h 211638"/>
                  <a:gd name="connsiteX6" fmla="*/ 170173 w 174583"/>
                  <a:gd name="connsiteY6" fmla="*/ 2665 h 211638"/>
                  <a:gd name="connsiteX7" fmla="*/ 170474 w 174583"/>
                  <a:gd name="connsiteY7" fmla="*/ 2961 h 211638"/>
                  <a:gd name="connsiteX8" fmla="*/ 171077 w 174583"/>
                  <a:gd name="connsiteY8" fmla="*/ 18534 h 211638"/>
                  <a:gd name="connsiteX9" fmla="*/ 170474 w 174583"/>
                  <a:gd name="connsiteY9" fmla="*/ 19121 h 211638"/>
                  <a:gd name="connsiteX10" fmla="*/ 113371 w 174583"/>
                  <a:gd name="connsiteY10" fmla="*/ 69079 h 211638"/>
                  <a:gd name="connsiteX11" fmla="*/ 26212 w 174583"/>
                  <a:gd name="connsiteY11" fmla="*/ 201320 h 211638"/>
                  <a:gd name="connsiteX12" fmla="*/ 11935 w 174583"/>
                  <a:gd name="connsiteY12" fmla="*/ 210871 h 211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4583" h="211638">
                    <a:moveTo>
                      <a:pt x="11935" y="210871"/>
                    </a:moveTo>
                    <a:lnTo>
                      <a:pt x="7427" y="210871"/>
                    </a:lnTo>
                    <a:cubicBezTo>
                      <a:pt x="1491" y="209108"/>
                      <a:pt x="-1816" y="202862"/>
                      <a:pt x="-11" y="197060"/>
                    </a:cubicBezTo>
                    <a:cubicBezTo>
                      <a:pt x="138" y="196544"/>
                      <a:pt x="365" y="195957"/>
                      <a:pt x="665" y="195445"/>
                    </a:cubicBezTo>
                    <a:cubicBezTo>
                      <a:pt x="22080" y="143354"/>
                      <a:pt x="53411" y="95750"/>
                      <a:pt x="93083" y="55120"/>
                    </a:cubicBezTo>
                    <a:cubicBezTo>
                      <a:pt x="111342" y="35874"/>
                      <a:pt x="131479" y="18386"/>
                      <a:pt x="153194" y="2961"/>
                    </a:cubicBezTo>
                    <a:cubicBezTo>
                      <a:pt x="157777" y="-1743"/>
                      <a:pt x="165441" y="-1815"/>
                      <a:pt x="170173" y="2665"/>
                    </a:cubicBezTo>
                    <a:cubicBezTo>
                      <a:pt x="170325" y="2737"/>
                      <a:pt x="170400" y="2885"/>
                      <a:pt x="170474" y="2961"/>
                    </a:cubicBezTo>
                    <a:cubicBezTo>
                      <a:pt x="175058" y="7073"/>
                      <a:pt x="175285" y="14054"/>
                      <a:pt x="171077" y="18534"/>
                    </a:cubicBezTo>
                    <a:cubicBezTo>
                      <a:pt x="170850" y="18754"/>
                      <a:pt x="170701" y="18902"/>
                      <a:pt x="170474" y="19121"/>
                    </a:cubicBezTo>
                    <a:cubicBezTo>
                      <a:pt x="150188" y="34403"/>
                      <a:pt x="131103" y="51080"/>
                      <a:pt x="113371" y="69079"/>
                    </a:cubicBezTo>
                    <a:cubicBezTo>
                      <a:pt x="75951" y="107283"/>
                      <a:pt x="46349" y="152174"/>
                      <a:pt x="26212" y="201320"/>
                    </a:cubicBezTo>
                    <a:cubicBezTo>
                      <a:pt x="24710" y="207638"/>
                      <a:pt x="18473" y="211826"/>
                      <a:pt x="11935" y="210871"/>
                    </a:cubicBezTo>
                    <a:close/>
                  </a:path>
                </a:pathLst>
              </a:custGeom>
              <a:solidFill>
                <a:srgbClr val="FAEF34"/>
              </a:solidFill>
              <a:ln w="750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 168">
                <a:extLst>
                  <a:ext uri="{FF2B5EF4-FFF2-40B4-BE49-F238E27FC236}">
                    <a16:creationId xmlns:a16="http://schemas.microsoft.com/office/drawing/2014/main" id="{0DC63E9E-0CDF-AF43-ABC1-CFCD4B660FD4}"/>
                  </a:ext>
                </a:extLst>
              </p:cNvPr>
              <p:cNvSpPr/>
              <p:nvPr/>
            </p:nvSpPr>
            <p:spPr>
              <a:xfrm>
                <a:off x="2083058" y="1417169"/>
                <a:ext cx="163550" cy="426638"/>
              </a:xfrm>
              <a:custGeom>
                <a:avLst/>
                <a:gdLst>
                  <a:gd name="connsiteX0" fmla="*/ 150355 w 163550"/>
                  <a:gd name="connsiteY0" fmla="*/ 425179 h 426638"/>
                  <a:gd name="connsiteX1" fmla="*/ 142091 w 163550"/>
                  <a:gd name="connsiteY1" fmla="*/ 425179 h 426638"/>
                  <a:gd name="connsiteX2" fmla="*/ 121804 w 163550"/>
                  <a:gd name="connsiteY2" fmla="*/ 405341 h 426638"/>
                  <a:gd name="connsiteX3" fmla="*/ 9098 w 163550"/>
                  <a:gd name="connsiteY3" fmla="*/ 8619 h 426638"/>
                  <a:gd name="connsiteX4" fmla="*/ 22022 w 163550"/>
                  <a:gd name="connsiteY4" fmla="*/ -493 h 426638"/>
                  <a:gd name="connsiteX5" fmla="*/ 23375 w 163550"/>
                  <a:gd name="connsiteY5" fmla="*/ -197 h 426638"/>
                  <a:gd name="connsiteX6" fmla="*/ 33216 w 163550"/>
                  <a:gd name="connsiteY6" fmla="*/ 13318 h 426638"/>
                  <a:gd name="connsiteX7" fmla="*/ 33141 w 163550"/>
                  <a:gd name="connsiteY7" fmla="*/ 13762 h 426638"/>
                  <a:gd name="connsiteX8" fmla="*/ 139837 w 163550"/>
                  <a:gd name="connsiteY8" fmla="*/ 389180 h 426638"/>
                  <a:gd name="connsiteX9" fmla="*/ 159373 w 163550"/>
                  <a:gd name="connsiteY9" fmla="*/ 408283 h 426638"/>
                  <a:gd name="connsiteX10" fmla="*/ 159673 w 163550"/>
                  <a:gd name="connsiteY10" fmla="*/ 424883 h 426638"/>
                  <a:gd name="connsiteX11" fmla="*/ 159373 w 163550"/>
                  <a:gd name="connsiteY11" fmla="*/ 425179 h 426638"/>
                  <a:gd name="connsiteX12" fmla="*/ 150355 w 163550"/>
                  <a:gd name="connsiteY12" fmla="*/ 425179 h 426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3550" h="426638">
                    <a:moveTo>
                      <a:pt x="150355" y="425179"/>
                    </a:moveTo>
                    <a:cubicBezTo>
                      <a:pt x="147651" y="426134"/>
                      <a:pt x="144721" y="426134"/>
                      <a:pt x="142091" y="425179"/>
                    </a:cubicBezTo>
                    <a:lnTo>
                      <a:pt x="121804" y="405341"/>
                    </a:lnTo>
                    <a:cubicBezTo>
                      <a:pt x="20894" y="298669"/>
                      <a:pt x="-21107" y="150927"/>
                      <a:pt x="9098" y="8619"/>
                    </a:cubicBezTo>
                    <a:cubicBezTo>
                      <a:pt x="10075" y="2592"/>
                      <a:pt x="15861" y="-1448"/>
                      <a:pt x="22022" y="-493"/>
                    </a:cubicBezTo>
                    <a:cubicBezTo>
                      <a:pt x="22471" y="-421"/>
                      <a:pt x="22923" y="-345"/>
                      <a:pt x="23375" y="-197"/>
                    </a:cubicBezTo>
                    <a:cubicBezTo>
                      <a:pt x="29910" y="902"/>
                      <a:pt x="34344" y="6929"/>
                      <a:pt x="33216" y="13318"/>
                    </a:cubicBezTo>
                    <a:cubicBezTo>
                      <a:pt x="33216" y="13466"/>
                      <a:pt x="33141" y="13614"/>
                      <a:pt x="33141" y="13762"/>
                    </a:cubicBezTo>
                    <a:cubicBezTo>
                      <a:pt x="4590" y="148424"/>
                      <a:pt x="44337" y="288234"/>
                      <a:pt x="139837" y="389180"/>
                    </a:cubicBezTo>
                    <a:cubicBezTo>
                      <a:pt x="145847" y="395790"/>
                      <a:pt x="152611" y="401669"/>
                      <a:pt x="159373" y="408283"/>
                    </a:cubicBezTo>
                    <a:cubicBezTo>
                      <a:pt x="164181" y="412762"/>
                      <a:pt x="164257" y="420255"/>
                      <a:pt x="159673" y="424883"/>
                    </a:cubicBezTo>
                    <a:cubicBezTo>
                      <a:pt x="159598" y="425031"/>
                      <a:pt x="159446" y="425107"/>
                      <a:pt x="159373" y="425179"/>
                    </a:cubicBezTo>
                    <a:cubicBezTo>
                      <a:pt x="156442" y="426282"/>
                      <a:pt x="153285" y="426282"/>
                      <a:pt x="150355" y="425179"/>
                    </a:cubicBezTo>
                    <a:close/>
                  </a:path>
                </a:pathLst>
              </a:custGeom>
              <a:solidFill>
                <a:srgbClr val="FAEF34"/>
              </a:solidFill>
              <a:ln w="750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 169">
                <a:extLst>
                  <a:ext uri="{FF2B5EF4-FFF2-40B4-BE49-F238E27FC236}">
                    <a16:creationId xmlns:a16="http://schemas.microsoft.com/office/drawing/2014/main" id="{ED0E60AF-40A0-3B41-8F90-0F3704F7583F}"/>
                  </a:ext>
                </a:extLst>
              </p:cNvPr>
              <p:cNvSpPr/>
              <p:nvPr/>
            </p:nvSpPr>
            <p:spPr>
              <a:xfrm>
                <a:off x="2308527" y="1885127"/>
                <a:ext cx="295305" cy="79089"/>
              </a:xfrm>
              <a:custGeom>
                <a:avLst/>
                <a:gdLst>
                  <a:gd name="connsiteX0" fmla="*/ 231447 w 295305"/>
                  <a:gd name="connsiteY0" fmla="*/ 78445 h 79089"/>
                  <a:gd name="connsiteX1" fmla="*/ 6035 w 295305"/>
                  <a:gd name="connsiteY1" fmla="*/ 21873 h 79089"/>
                  <a:gd name="connsiteX2" fmla="*/ 775 w 295305"/>
                  <a:gd name="connsiteY2" fmla="*/ 4977 h 79089"/>
                  <a:gd name="connsiteX3" fmla="*/ 18057 w 295305"/>
                  <a:gd name="connsiteY3" fmla="*/ 569 h 79089"/>
                  <a:gd name="connsiteX4" fmla="*/ 281035 w 295305"/>
                  <a:gd name="connsiteY4" fmla="*/ 51262 h 79089"/>
                  <a:gd name="connsiteX5" fmla="*/ 294564 w 295305"/>
                  <a:gd name="connsiteY5" fmla="*/ 62280 h 79089"/>
                  <a:gd name="connsiteX6" fmla="*/ 285773 w 295305"/>
                  <a:gd name="connsiteY6" fmla="*/ 75283 h 79089"/>
                  <a:gd name="connsiteX7" fmla="*/ 284044 w 295305"/>
                  <a:gd name="connsiteY7" fmla="*/ 75503 h 79089"/>
                  <a:gd name="connsiteX8" fmla="*/ 231447 w 295305"/>
                  <a:gd name="connsiteY8" fmla="*/ 78445 h 79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305" h="79089">
                    <a:moveTo>
                      <a:pt x="231447" y="78445"/>
                    </a:moveTo>
                    <a:cubicBezTo>
                      <a:pt x="152553" y="79032"/>
                      <a:pt x="74860" y="59562"/>
                      <a:pt x="6035" y="21873"/>
                    </a:cubicBezTo>
                    <a:cubicBezTo>
                      <a:pt x="98" y="18344"/>
                      <a:pt x="-2156" y="11071"/>
                      <a:pt x="775" y="4977"/>
                    </a:cubicBezTo>
                    <a:cubicBezTo>
                      <a:pt x="4758" y="-242"/>
                      <a:pt x="11972" y="-2076"/>
                      <a:pt x="18057" y="569"/>
                    </a:cubicBezTo>
                    <a:cubicBezTo>
                      <a:pt x="97927" y="44576"/>
                      <a:pt x="190122" y="62356"/>
                      <a:pt x="281035" y="51262"/>
                    </a:cubicBezTo>
                    <a:cubicBezTo>
                      <a:pt x="287800" y="50818"/>
                      <a:pt x="293812" y="55670"/>
                      <a:pt x="294564" y="62280"/>
                    </a:cubicBezTo>
                    <a:cubicBezTo>
                      <a:pt x="295839" y="68230"/>
                      <a:pt x="291858" y="74109"/>
                      <a:pt x="285773" y="75283"/>
                    </a:cubicBezTo>
                    <a:cubicBezTo>
                      <a:pt x="285245" y="75431"/>
                      <a:pt x="284644" y="75503"/>
                      <a:pt x="284044" y="75503"/>
                    </a:cubicBezTo>
                    <a:cubicBezTo>
                      <a:pt x="266610" y="77490"/>
                      <a:pt x="249029" y="78445"/>
                      <a:pt x="231447" y="78445"/>
                    </a:cubicBezTo>
                    <a:close/>
                  </a:path>
                </a:pathLst>
              </a:custGeom>
              <a:solidFill>
                <a:srgbClr val="FAEF34"/>
              </a:solidFill>
              <a:ln w="750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 170">
                <a:extLst>
                  <a:ext uri="{FF2B5EF4-FFF2-40B4-BE49-F238E27FC236}">
                    <a16:creationId xmlns:a16="http://schemas.microsoft.com/office/drawing/2014/main" id="{943BEF5B-480B-B340-8CB5-016CE6AF35A2}"/>
                  </a:ext>
                </a:extLst>
              </p:cNvPr>
              <p:cNvSpPr/>
              <p:nvPr/>
            </p:nvSpPr>
            <p:spPr>
              <a:xfrm>
                <a:off x="2667483" y="1804412"/>
                <a:ext cx="210276" cy="138502"/>
              </a:xfrm>
              <a:custGeom>
                <a:avLst/>
                <a:gdLst>
                  <a:gd name="connsiteX0" fmla="*/ 12244 w 210276"/>
                  <a:gd name="connsiteY0" fmla="*/ 137851 h 138502"/>
                  <a:gd name="connsiteX1" fmla="*/ 225 w 210276"/>
                  <a:gd name="connsiteY1" fmla="*/ 129771 h 138502"/>
                  <a:gd name="connsiteX2" fmla="*/ 7360 w 210276"/>
                  <a:gd name="connsiteY2" fmla="*/ 114709 h 138502"/>
                  <a:gd name="connsiteX3" fmla="*/ 8489 w 210276"/>
                  <a:gd name="connsiteY3" fmla="*/ 114341 h 138502"/>
                  <a:gd name="connsiteX4" fmla="*/ 188820 w 210276"/>
                  <a:gd name="connsiteY4" fmla="*/ 2674 h 138502"/>
                  <a:gd name="connsiteX5" fmla="*/ 206100 w 210276"/>
                  <a:gd name="connsiteY5" fmla="*/ 2674 h 138502"/>
                  <a:gd name="connsiteX6" fmla="*/ 206398 w 210276"/>
                  <a:gd name="connsiteY6" fmla="*/ 19274 h 138502"/>
                  <a:gd name="connsiteX7" fmla="*/ 206100 w 210276"/>
                  <a:gd name="connsiteY7" fmla="*/ 19570 h 138502"/>
                  <a:gd name="connsiteX8" fmla="*/ 15253 w 210276"/>
                  <a:gd name="connsiteY8" fmla="*/ 137116 h 13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0276" h="138502">
                    <a:moveTo>
                      <a:pt x="12244" y="137851"/>
                    </a:moveTo>
                    <a:cubicBezTo>
                      <a:pt x="6838" y="138147"/>
                      <a:pt x="1875" y="134838"/>
                      <a:pt x="225" y="129771"/>
                    </a:cubicBezTo>
                    <a:cubicBezTo>
                      <a:pt x="-2032" y="123673"/>
                      <a:pt x="1123" y="116915"/>
                      <a:pt x="7360" y="114709"/>
                    </a:cubicBezTo>
                    <a:cubicBezTo>
                      <a:pt x="7736" y="114565"/>
                      <a:pt x="8112" y="114417"/>
                      <a:pt x="8489" y="114341"/>
                    </a:cubicBezTo>
                    <a:cubicBezTo>
                      <a:pt x="77315" y="92598"/>
                      <a:pt x="139305" y="54173"/>
                      <a:pt x="188820" y="2674"/>
                    </a:cubicBezTo>
                    <a:cubicBezTo>
                      <a:pt x="193704" y="-1734"/>
                      <a:pt x="201216" y="-1734"/>
                      <a:pt x="206100" y="2674"/>
                    </a:cubicBezTo>
                    <a:cubicBezTo>
                      <a:pt x="210906" y="7153"/>
                      <a:pt x="210984" y="14646"/>
                      <a:pt x="206398" y="19274"/>
                    </a:cubicBezTo>
                    <a:cubicBezTo>
                      <a:pt x="206325" y="19422"/>
                      <a:pt x="206173" y="19498"/>
                      <a:pt x="206100" y="19570"/>
                    </a:cubicBezTo>
                    <a:cubicBezTo>
                      <a:pt x="153581" y="73787"/>
                      <a:pt x="87909" y="114198"/>
                      <a:pt x="15253" y="137116"/>
                    </a:cubicBezTo>
                    <a:close/>
                  </a:path>
                </a:pathLst>
              </a:custGeom>
              <a:solidFill>
                <a:srgbClr val="FAEF34"/>
              </a:solidFill>
              <a:ln w="750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 171">
                <a:extLst>
                  <a:ext uri="{FF2B5EF4-FFF2-40B4-BE49-F238E27FC236}">
                    <a16:creationId xmlns:a16="http://schemas.microsoft.com/office/drawing/2014/main" id="{52256FE7-F146-1447-98DE-D00D696029F8}"/>
                  </a:ext>
                </a:extLst>
              </p:cNvPr>
              <p:cNvSpPr/>
              <p:nvPr/>
            </p:nvSpPr>
            <p:spPr>
              <a:xfrm>
                <a:off x="2114447" y="1098018"/>
                <a:ext cx="853561" cy="834591"/>
              </a:xfrm>
              <a:custGeom>
                <a:avLst/>
                <a:gdLst>
                  <a:gd name="connsiteX0" fmla="*/ 427028 w 853561"/>
                  <a:gd name="connsiteY0" fmla="*/ 833959 h 834591"/>
                  <a:gd name="connsiteX1" fmla="*/ -503 w 853561"/>
                  <a:gd name="connsiteY1" fmla="*/ 417399 h 834591"/>
                  <a:gd name="connsiteX2" fmla="*/ 425526 w 853561"/>
                  <a:gd name="connsiteY2" fmla="*/ -632 h 834591"/>
                  <a:gd name="connsiteX3" fmla="*/ 853057 w 853561"/>
                  <a:gd name="connsiteY3" fmla="*/ 415933 h 834591"/>
                  <a:gd name="connsiteX4" fmla="*/ 853057 w 853561"/>
                  <a:gd name="connsiteY4" fmla="*/ 417399 h 834591"/>
                  <a:gd name="connsiteX5" fmla="*/ 427028 w 853561"/>
                  <a:gd name="connsiteY5" fmla="*/ 833959 h 834591"/>
                  <a:gd name="connsiteX6" fmla="*/ 427028 w 853561"/>
                  <a:gd name="connsiteY6" fmla="*/ 25816 h 834591"/>
                  <a:gd name="connsiteX7" fmla="*/ 24294 w 853561"/>
                  <a:gd name="connsiteY7" fmla="*/ 418134 h 834591"/>
                  <a:gd name="connsiteX8" fmla="*/ 425526 w 853561"/>
                  <a:gd name="connsiteY8" fmla="*/ 811919 h 834591"/>
                  <a:gd name="connsiteX9" fmla="*/ 828261 w 853561"/>
                  <a:gd name="connsiteY9" fmla="*/ 419605 h 834591"/>
                  <a:gd name="connsiteX10" fmla="*/ 828261 w 853561"/>
                  <a:gd name="connsiteY10" fmla="*/ 418870 h 834591"/>
                  <a:gd name="connsiteX11" fmla="*/ 427028 w 853561"/>
                  <a:gd name="connsiteY11" fmla="*/ 24349 h 834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53561" h="834591">
                    <a:moveTo>
                      <a:pt x="427028" y="833959"/>
                    </a:moveTo>
                    <a:cubicBezTo>
                      <a:pt x="191323" y="834326"/>
                      <a:pt x="-51" y="647868"/>
                      <a:pt x="-503" y="417399"/>
                    </a:cubicBezTo>
                    <a:cubicBezTo>
                      <a:pt x="-952" y="186934"/>
                      <a:pt x="189821" y="-188"/>
                      <a:pt x="425526" y="-632"/>
                    </a:cubicBezTo>
                    <a:cubicBezTo>
                      <a:pt x="661234" y="-1071"/>
                      <a:pt x="852681" y="185463"/>
                      <a:pt x="853057" y="415933"/>
                    </a:cubicBezTo>
                    <a:cubicBezTo>
                      <a:pt x="853057" y="416444"/>
                      <a:pt x="853057" y="416888"/>
                      <a:pt x="853057" y="417399"/>
                    </a:cubicBezTo>
                    <a:cubicBezTo>
                      <a:pt x="852681" y="647281"/>
                      <a:pt x="662133" y="833519"/>
                      <a:pt x="427028" y="833959"/>
                    </a:cubicBezTo>
                    <a:close/>
                    <a:moveTo>
                      <a:pt x="427028" y="25816"/>
                    </a:moveTo>
                    <a:cubicBezTo>
                      <a:pt x="204999" y="25376"/>
                      <a:pt x="24743" y="201036"/>
                      <a:pt x="24294" y="418134"/>
                    </a:cubicBezTo>
                    <a:cubicBezTo>
                      <a:pt x="23842" y="635232"/>
                      <a:pt x="203494" y="811480"/>
                      <a:pt x="425526" y="811919"/>
                    </a:cubicBezTo>
                    <a:cubicBezTo>
                      <a:pt x="647558" y="812287"/>
                      <a:pt x="827811" y="636698"/>
                      <a:pt x="828261" y="419605"/>
                    </a:cubicBezTo>
                    <a:cubicBezTo>
                      <a:pt x="828261" y="419385"/>
                      <a:pt x="828261" y="419089"/>
                      <a:pt x="828261" y="418870"/>
                    </a:cubicBezTo>
                    <a:cubicBezTo>
                      <a:pt x="828715" y="201700"/>
                      <a:pt x="649136" y="25156"/>
                      <a:pt x="427028" y="24349"/>
                    </a:cubicBezTo>
                    <a:close/>
                  </a:path>
                </a:pathLst>
              </a:custGeom>
              <a:solidFill>
                <a:srgbClr val="404040"/>
              </a:solidFill>
              <a:ln w="750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 172">
                <a:extLst>
                  <a:ext uri="{FF2B5EF4-FFF2-40B4-BE49-F238E27FC236}">
                    <a16:creationId xmlns:a16="http://schemas.microsoft.com/office/drawing/2014/main" id="{C54102A8-12CE-6E4B-B42D-D0942C9D6DE5}"/>
                  </a:ext>
                </a:extLst>
              </p:cNvPr>
              <p:cNvSpPr/>
              <p:nvPr/>
            </p:nvSpPr>
            <p:spPr>
              <a:xfrm>
                <a:off x="2934948" y="1127408"/>
                <a:ext cx="24796" cy="113873"/>
              </a:xfrm>
              <a:custGeom>
                <a:avLst/>
                <a:gdLst>
                  <a:gd name="connsiteX0" fmla="*/ 11516 w 24796"/>
                  <a:gd name="connsiteY0" fmla="*/ 113241 h 113873"/>
                  <a:gd name="connsiteX1" fmla="*/ -504 w 24796"/>
                  <a:gd name="connsiteY1" fmla="*/ 101489 h 113873"/>
                  <a:gd name="connsiteX2" fmla="*/ -504 w 24796"/>
                  <a:gd name="connsiteY2" fmla="*/ 11120 h 113873"/>
                  <a:gd name="connsiteX3" fmla="*/ 11516 w 24796"/>
                  <a:gd name="connsiteY3" fmla="*/ -632 h 113873"/>
                  <a:gd name="connsiteX4" fmla="*/ 24293 w 24796"/>
                  <a:gd name="connsiteY4" fmla="*/ 11120 h 113873"/>
                  <a:gd name="connsiteX5" fmla="*/ 24293 w 24796"/>
                  <a:gd name="connsiteY5" fmla="*/ 101489 h 113873"/>
                  <a:gd name="connsiteX6" fmla="*/ 11516 w 24796"/>
                  <a:gd name="connsiteY6" fmla="*/ 113241 h 113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96" h="113873">
                    <a:moveTo>
                      <a:pt x="11516" y="113241"/>
                    </a:moveTo>
                    <a:cubicBezTo>
                      <a:pt x="4908" y="113241"/>
                      <a:pt x="-504" y="107950"/>
                      <a:pt x="-504" y="101489"/>
                    </a:cubicBezTo>
                    <a:lnTo>
                      <a:pt x="-504" y="11120"/>
                    </a:lnTo>
                    <a:cubicBezTo>
                      <a:pt x="-504" y="4654"/>
                      <a:pt x="4908" y="-632"/>
                      <a:pt x="11516" y="-632"/>
                    </a:cubicBezTo>
                    <a:cubicBezTo>
                      <a:pt x="18281" y="-632"/>
                      <a:pt x="23917" y="4511"/>
                      <a:pt x="24293" y="11120"/>
                    </a:cubicBezTo>
                    <a:lnTo>
                      <a:pt x="24293" y="101489"/>
                    </a:lnTo>
                    <a:cubicBezTo>
                      <a:pt x="23917" y="108098"/>
                      <a:pt x="18281" y="113241"/>
                      <a:pt x="11516" y="113241"/>
                    </a:cubicBezTo>
                    <a:close/>
                  </a:path>
                </a:pathLst>
              </a:custGeom>
              <a:solidFill>
                <a:srgbClr val="FAEF34"/>
              </a:solidFill>
              <a:ln w="750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 173">
                <a:extLst>
                  <a:ext uri="{FF2B5EF4-FFF2-40B4-BE49-F238E27FC236}">
                    <a16:creationId xmlns:a16="http://schemas.microsoft.com/office/drawing/2014/main" id="{93DD5747-4FEE-CC49-9A3A-E150ACC83D41}"/>
                  </a:ext>
                </a:extLst>
              </p:cNvPr>
              <p:cNvSpPr/>
              <p:nvPr/>
            </p:nvSpPr>
            <p:spPr>
              <a:xfrm>
                <a:off x="2889115" y="1172222"/>
                <a:ext cx="116461" cy="24245"/>
              </a:xfrm>
              <a:custGeom>
                <a:avLst/>
                <a:gdLst>
                  <a:gd name="connsiteX0" fmla="*/ 103934 w 116461"/>
                  <a:gd name="connsiteY0" fmla="*/ 23613 h 24245"/>
                  <a:gd name="connsiteX1" fmla="*/ 11516 w 116461"/>
                  <a:gd name="connsiteY1" fmla="*/ 23613 h 24245"/>
                  <a:gd name="connsiteX2" fmla="*/ -504 w 116461"/>
                  <a:gd name="connsiteY2" fmla="*/ 11125 h 24245"/>
                  <a:gd name="connsiteX3" fmla="*/ 11516 w 116461"/>
                  <a:gd name="connsiteY3" fmla="*/ -632 h 24245"/>
                  <a:gd name="connsiteX4" fmla="*/ 103934 w 116461"/>
                  <a:gd name="connsiteY4" fmla="*/ -632 h 24245"/>
                  <a:gd name="connsiteX5" fmla="*/ 115958 w 116461"/>
                  <a:gd name="connsiteY5" fmla="*/ 11125 h 24245"/>
                  <a:gd name="connsiteX6" fmla="*/ 103934 w 116461"/>
                  <a:gd name="connsiteY6" fmla="*/ 23613 h 24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461" h="24245">
                    <a:moveTo>
                      <a:pt x="103934" y="23613"/>
                    </a:moveTo>
                    <a:lnTo>
                      <a:pt x="11516" y="23613"/>
                    </a:lnTo>
                    <a:cubicBezTo>
                      <a:pt x="4756" y="23245"/>
                      <a:pt x="-504" y="17734"/>
                      <a:pt x="-504" y="11125"/>
                    </a:cubicBezTo>
                    <a:cubicBezTo>
                      <a:pt x="-504" y="4659"/>
                      <a:pt x="4903" y="-632"/>
                      <a:pt x="11516" y="-632"/>
                    </a:cubicBezTo>
                    <a:lnTo>
                      <a:pt x="103934" y="-632"/>
                    </a:lnTo>
                    <a:cubicBezTo>
                      <a:pt x="110547" y="-632"/>
                      <a:pt x="115958" y="4659"/>
                      <a:pt x="115958" y="11125"/>
                    </a:cubicBezTo>
                    <a:cubicBezTo>
                      <a:pt x="115958" y="17734"/>
                      <a:pt x="110698" y="23245"/>
                      <a:pt x="103934" y="23613"/>
                    </a:cubicBezTo>
                    <a:close/>
                  </a:path>
                </a:pathLst>
              </a:custGeom>
              <a:solidFill>
                <a:srgbClr val="FAEF34"/>
              </a:solidFill>
              <a:ln w="750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DEB4F1A7-854A-9E48-A02B-31DF1DBA15C1}"/>
                  </a:ext>
                </a:extLst>
              </p:cNvPr>
              <p:cNvSpPr/>
              <p:nvPr/>
            </p:nvSpPr>
            <p:spPr>
              <a:xfrm>
                <a:off x="2175658" y="1917267"/>
                <a:ext cx="99497" cy="72648"/>
              </a:xfrm>
              <a:custGeom>
                <a:avLst/>
                <a:gdLst>
                  <a:gd name="connsiteX0" fmla="*/ 11921 w 99497"/>
                  <a:gd name="connsiteY0" fmla="*/ 72016 h 72648"/>
                  <a:gd name="connsiteX1" fmla="*/ 1401 w 99497"/>
                  <a:gd name="connsiteY1" fmla="*/ 66873 h 72648"/>
                  <a:gd name="connsiteX2" fmla="*/ 5159 w 99497"/>
                  <a:gd name="connsiteY2" fmla="*/ 49976 h 72648"/>
                  <a:gd name="connsiteX3" fmla="*/ 80297 w 99497"/>
                  <a:gd name="connsiteY3" fmla="*/ 1485 h 72648"/>
                  <a:gd name="connsiteX4" fmla="*/ 96075 w 99497"/>
                  <a:gd name="connsiteY4" fmla="*/ 3911 h 72648"/>
                  <a:gd name="connsiteX5" fmla="*/ 96827 w 99497"/>
                  <a:gd name="connsiteY5" fmla="*/ 5162 h 72648"/>
                  <a:gd name="connsiteX6" fmla="*/ 94346 w 99497"/>
                  <a:gd name="connsiteY6" fmla="*/ 20516 h 72648"/>
                  <a:gd name="connsiteX7" fmla="*/ 93069 w 99497"/>
                  <a:gd name="connsiteY7" fmla="*/ 21323 h 72648"/>
                  <a:gd name="connsiteX8" fmla="*/ 17931 w 99497"/>
                  <a:gd name="connsiteY8" fmla="*/ 69810 h 7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497" h="72648">
                    <a:moveTo>
                      <a:pt x="11921" y="72016"/>
                    </a:moveTo>
                    <a:cubicBezTo>
                      <a:pt x="7789" y="71868"/>
                      <a:pt x="3958" y="69958"/>
                      <a:pt x="1401" y="66873"/>
                    </a:cubicBezTo>
                    <a:cubicBezTo>
                      <a:pt x="-2203" y="61142"/>
                      <a:pt x="-550" y="53721"/>
                      <a:pt x="5159" y="49976"/>
                    </a:cubicBezTo>
                    <a:lnTo>
                      <a:pt x="80297" y="1485"/>
                    </a:lnTo>
                    <a:cubicBezTo>
                      <a:pt x="85330" y="-2111"/>
                      <a:pt x="92395" y="-1012"/>
                      <a:pt x="96075" y="3911"/>
                    </a:cubicBezTo>
                    <a:cubicBezTo>
                      <a:pt x="96300" y="4351"/>
                      <a:pt x="96602" y="4718"/>
                      <a:pt x="96827" y="5162"/>
                    </a:cubicBezTo>
                    <a:cubicBezTo>
                      <a:pt x="100507" y="10081"/>
                      <a:pt x="99381" y="16987"/>
                      <a:pt x="94346" y="20516"/>
                    </a:cubicBezTo>
                    <a:cubicBezTo>
                      <a:pt x="93896" y="20807"/>
                      <a:pt x="93520" y="21103"/>
                      <a:pt x="93069" y="21323"/>
                    </a:cubicBezTo>
                    <a:lnTo>
                      <a:pt x="17931" y="69810"/>
                    </a:lnTo>
                    <a:close/>
                  </a:path>
                </a:pathLst>
              </a:custGeom>
              <a:solidFill>
                <a:srgbClr val="404040"/>
              </a:solidFill>
              <a:ln w="750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11B0B7D1-E4B7-0645-BAC6-010D8F154450}"/>
                  </a:ext>
                </a:extLst>
              </p:cNvPr>
              <p:cNvSpPr/>
              <p:nvPr/>
            </p:nvSpPr>
            <p:spPr>
              <a:xfrm>
                <a:off x="2188167" y="1901836"/>
                <a:ext cx="76138" cy="100568"/>
              </a:xfrm>
              <a:custGeom>
                <a:avLst/>
                <a:gdLst>
                  <a:gd name="connsiteX0" fmla="*/ 63280 w 76138"/>
                  <a:gd name="connsiteY0" fmla="*/ 99936 h 100568"/>
                  <a:gd name="connsiteX1" fmla="*/ 52759 w 76138"/>
                  <a:gd name="connsiteY1" fmla="*/ 94062 h 100568"/>
                  <a:gd name="connsiteX2" fmla="*/ 3168 w 76138"/>
                  <a:gd name="connsiteY2" fmla="*/ 20594 h 100568"/>
                  <a:gd name="connsiteX3" fmla="*/ 3320 w 76138"/>
                  <a:gd name="connsiteY3" fmla="*/ 2958 h 100568"/>
                  <a:gd name="connsiteX4" fmla="*/ 21428 w 76138"/>
                  <a:gd name="connsiteY4" fmla="*/ 3106 h 100568"/>
                  <a:gd name="connsiteX5" fmla="*/ 24207 w 76138"/>
                  <a:gd name="connsiteY5" fmla="*/ 7366 h 100568"/>
                  <a:gd name="connsiteX6" fmla="*/ 73798 w 76138"/>
                  <a:gd name="connsiteY6" fmla="*/ 80834 h 100568"/>
                  <a:gd name="connsiteX7" fmla="*/ 70042 w 76138"/>
                  <a:gd name="connsiteY7" fmla="*/ 96999 h 100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138" h="100568">
                    <a:moveTo>
                      <a:pt x="63280" y="99936"/>
                    </a:moveTo>
                    <a:cubicBezTo>
                      <a:pt x="58996" y="99864"/>
                      <a:pt x="55013" y="97586"/>
                      <a:pt x="52759" y="94062"/>
                    </a:cubicBezTo>
                    <a:lnTo>
                      <a:pt x="3168" y="20594"/>
                    </a:lnTo>
                    <a:cubicBezTo>
                      <a:pt x="-1789" y="15671"/>
                      <a:pt x="-1716" y="7734"/>
                      <a:pt x="3320" y="2958"/>
                    </a:cubicBezTo>
                    <a:cubicBezTo>
                      <a:pt x="8353" y="-1889"/>
                      <a:pt x="16468" y="-1817"/>
                      <a:pt x="21428" y="3106"/>
                    </a:cubicBezTo>
                    <a:cubicBezTo>
                      <a:pt x="22629" y="4281"/>
                      <a:pt x="23606" y="5752"/>
                      <a:pt x="24207" y="7366"/>
                    </a:cubicBezTo>
                    <a:lnTo>
                      <a:pt x="73798" y="80834"/>
                    </a:lnTo>
                    <a:cubicBezTo>
                      <a:pt x="77329" y="86345"/>
                      <a:pt x="75602" y="93546"/>
                      <a:pt x="70042" y="96999"/>
                    </a:cubicBezTo>
                    <a:close/>
                  </a:path>
                </a:pathLst>
              </a:custGeom>
              <a:solidFill>
                <a:srgbClr val="404040"/>
              </a:solidFill>
              <a:ln w="750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 176">
                <a:extLst>
                  <a:ext uri="{FF2B5EF4-FFF2-40B4-BE49-F238E27FC236}">
                    <a16:creationId xmlns:a16="http://schemas.microsoft.com/office/drawing/2014/main" id="{10DC66BB-FE99-214B-A227-6A18F001DDAB}"/>
                  </a:ext>
                </a:extLst>
              </p:cNvPr>
              <p:cNvSpPr/>
              <p:nvPr/>
            </p:nvSpPr>
            <p:spPr>
              <a:xfrm>
                <a:off x="2999397" y="1515116"/>
                <a:ext cx="105035" cy="106858"/>
              </a:xfrm>
              <a:custGeom>
                <a:avLst/>
                <a:gdLst>
                  <a:gd name="connsiteX0" fmla="*/ 24589 w 105035"/>
                  <a:gd name="connsiteY0" fmla="*/ 105399 h 106858"/>
                  <a:gd name="connsiteX1" fmla="*/ 20081 w 105035"/>
                  <a:gd name="connsiteY1" fmla="*/ 105399 h 106858"/>
                  <a:gd name="connsiteX2" fmla="*/ 12569 w 105035"/>
                  <a:gd name="connsiteY2" fmla="*/ 95848 h 106858"/>
                  <a:gd name="connsiteX3" fmla="*/ -208 w 105035"/>
                  <a:gd name="connsiteY3" fmla="*/ 12093 h 106858"/>
                  <a:gd name="connsiteX4" fmla="*/ 4300 w 105035"/>
                  <a:gd name="connsiteY4" fmla="*/ 1076 h 106858"/>
                  <a:gd name="connsiteX5" fmla="*/ 16325 w 105035"/>
                  <a:gd name="connsiteY5" fmla="*/ 1076 h 106858"/>
                  <a:gd name="connsiteX6" fmla="*/ 96722 w 105035"/>
                  <a:gd name="connsiteY6" fmla="*/ 31931 h 106858"/>
                  <a:gd name="connsiteX7" fmla="*/ 104234 w 105035"/>
                  <a:gd name="connsiteY7" fmla="*/ 41482 h 106858"/>
                  <a:gd name="connsiteX8" fmla="*/ 99726 w 105035"/>
                  <a:gd name="connsiteY8" fmla="*/ 52504 h 106858"/>
                  <a:gd name="connsiteX9" fmla="*/ 32105 w 105035"/>
                  <a:gd name="connsiteY9" fmla="*/ 105399 h 106858"/>
                  <a:gd name="connsiteX10" fmla="*/ 24589 w 105035"/>
                  <a:gd name="connsiteY10" fmla="*/ 105399 h 106858"/>
                  <a:gd name="connsiteX11" fmla="*/ 24589 w 105035"/>
                  <a:gd name="connsiteY11" fmla="*/ 31931 h 106858"/>
                  <a:gd name="connsiteX12" fmla="*/ 31353 w 105035"/>
                  <a:gd name="connsiteY12" fmla="*/ 74544 h 106858"/>
                  <a:gd name="connsiteX13" fmla="*/ 65913 w 105035"/>
                  <a:gd name="connsiteY13" fmla="*/ 47361 h 106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35" h="106858">
                    <a:moveTo>
                      <a:pt x="24589" y="105399"/>
                    </a:moveTo>
                    <a:lnTo>
                      <a:pt x="20081" y="105399"/>
                    </a:lnTo>
                    <a:cubicBezTo>
                      <a:pt x="16100" y="103708"/>
                      <a:pt x="13243" y="100107"/>
                      <a:pt x="12569" y="95848"/>
                    </a:cubicBezTo>
                    <a:lnTo>
                      <a:pt x="-208" y="12093"/>
                    </a:lnTo>
                    <a:cubicBezTo>
                      <a:pt x="-1258" y="7834"/>
                      <a:pt x="544" y="3426"/>
                      <a:pt x="4300" y="1076"/>
                    </a:cubicBezTo>
                    <a:cubicBezTo>
                      <a:pt x="7983" y="-1202"/>
                      <a:pt x="12642" y="-1202"/>
                      <a:pt x="16325" y="1076"/>
                    </a:cubicBezTo>
                    <a:lnTo>
                      <a:pt x="96722" y="31931"/>
                    </a:lnTo>
                    <a:cubicBezTo>
                      <a:pt x="100927" y="33402"/>
                      <a:pt x="103858" y="37146"/>
                      <a:pt x="104234" y="41482"/>
                    </a:cubicBezTo>
                    <a:cubicBezTo>
                      <a:pt x="105289" y="45742"/>
                      <a:pt x="103482" y="50150"/>
                      <a:pt x="99726" y="52504"/>
                    </a:cubicBezTo>
                    <a:lnTo>
                      <a:pt x="32105" y="105399"/>
                    </a:lnTo>
                    <a:cubicBezTo>
                      <a:pt x="29698" y="106502"/>
                      <a:pt x="26992" y="106502"/>
                      <a:pt x="24589" y="105399"/>
                    </a:cubicBezTo>
                    <a:close/>
                    <a:moveTo>
                      <a:pt x="24589" y="31931"/>
                    </a:moveTo>
                    <a:lnTo>
                      <a:pt x="31353" y="74544"/>
                    </a:lnTo>
                    <a:lnTo>
                      <a:pt x="65913" y="47361"/>
                    </a:lnTo>
                    <a:close/>
                  </a:path>
                </a:pathLst>
              </a:custGeom>
              <a:solidFill>
                <a:srgbClr val="FAEF34"/>
              </a:solidFill>
              <a:ln w="750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 177">
                <a:extLst>
                  <a:ext uri="{FF2B5EF4-FFF2-40B4-BE49-F238E27FC236}">
                    <a16:creationId xmlns:a16="http://schemas.microsoft.com/office/drawing/2014/main" id="{14796D9A-2E6D-0F4C-91DA-146E39EBA437}"/>
                  </a:ext>
                </a:extLst>
              </p:cNvPr>
              <p:cNvSpPr/>
              <p:nvPr/>
            </p:nvSpPr>
            <p:spPr>
              <a:xfrm>
                <a:off x="2282460" y="991988"/>
                <a:ext cx="105033" cy="106858"/>
              </a:xfrm>
              <a:custGeom>
                <a:avLst/>
                <a:gdLst>
                  <a:gd name="connsiteX0" fmla="*/ 24587 w 105033"/>
                  <a:gd name="connsiteY0" fmla="*/ 105399 h 106858"/>
                  <a:gd name="connsiteX1" fmla="*/ 20079 w 105033"/>
                  <a:gd name="connsiteY1" fmla="*/ 105399 h 106858"/>
                  <a:gd name="connsiteX2" fmla="*/ 12565 w 105033"/>
                  <a:gd name="connsiteY2" fmla="*/ 95848 h 106858"/>
                  <a:gd name="connsiteX3" fmla="*/ -207 w 105033"/>
                  <a:gd name="connsiteY3" fmla="*/ 12098 h 106858"/>
                  <a:gd name="connsiteX4" fmla="*/ 4301 w 105033"/>
                  <a:gd name="connsiteY4" fmla="*/ 1076 h 106858"/>
                  <a:gd name="connsiteX5" fmla="*/ 16323 w 105033"/>
                  <a:gd name="connsiteY5" fmla="*/ 1076 h 106858"/>
                  <a:gd name="connsiteX6" fmla="*/ 96719 w 105033"/>
                  <a:gd name="connsiteY6" fmla="*/ 31931 h 106858"/>
                  <a:gd name="connsiteX7" fmla="*/ 104233 w 105033"/>
                  <a:gd name="connsiteY7" fmla="*/ 41482 h 106858"/>
                  <a:gd name="connsiteX8" fmla="*/ 99725 w 105033"/>
                  <a:gd name="connsiteY8" fmla="*/ 52504 h 106858"/>
                  <a:gd name="connsiteX9" fmla="*/ 32102 w 105033"/>
                  <a:gd name="connsiteY9" fmla="*/ 105399 h 106858"/>
                  <a:gd name="connsiteX10" fmla="*/ 24587 w 105033"/>
                  <a:gd name="connsiteY10" fmla="*/ 105399 h 106858"/>
                  <a:gd name="connsiteX11" fmla="*/ 24587 w 105033"/>
                  <a:gd name="connsiteY11" fmla="*/ 28259 h 106858"/>
                  <a:gd name="connsiteX12" fmla="*/ 31350 w 105033"/>
                  <a:gd name="connsiteY12" fmla="*/ 70871 h 106858"/>
                  <a:gd name="connsiteX13" fmla="*/ 65914 w 105033"/>
                  <a:gd name="connsiteY13" fmla="*/ 43688 h 106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033" h="106858">
                    <a:moveTo>
                      <a:pt x="24587" y="105399"/>
                    </a:moveTo>
                    <a:lnTo>
                      <a:pt x="20079" y="105399"/>
                    </a:lnTo>
                    <a:cubicBezTo>
                      <a:pt x="16096" y="103708"/>
                      <a:pt x="13242" y="100112"/>
                      <a:pt x="12565" y="95848"/>
                    </a:cubicBezTo>
                    <a:lnTo>
                      <a:pt x="-207" y="12098"/>
                    </a:lnTo>
                    <a:cubicBezTo>
                      <a:pt x="-1259" y="7834"/>
                      <a:pt x="543" y="3426"/>
                      <a:pt x="4301" y="1076"/>
                    </a:cubicBezTo>
                    <a:cubicBezTo>
                      <a:pt x="7982" y="-1202"/>
                      <a:pt x="12641" y="-1202"/>
                      <a:pt x="16323" y="1076"/>
                    </a:cubicBezTo>
                    <a:lnTo>
                      <a:pt x="96719" y="31931"/>
                    </a:lnTo>
                    <a:cubicBezTo>
                      <a:pt x="101078" y="33182"/>
                      <a:pt x="104084" y="37074"/>
                      <a:pt x="104233" y="41482"/>
                    </a:cubicBezTo>
                    <a:cubicBezTo>
                      <a:pt x="105285" y="45742"/>
                      <a:pt x="103483" y="50150"/>
                      <a:pt x="99725" y="52504"/>
                    </a:cubicBezTo>
                    <a:lnTo>
                      <a:pt x="32102" y="105399"/>
                    </a:lnTo>
                    <a:cubicBezTo>
                      <a:pt x="29696" y="106502"/>
                      <a:pt x="26993" y="106502"/>
                      <a:pt x="24587" y="105399"/>
                    </a:cubicBezTo>
                    <a:close/>
                    <a:moveTo>
                      <a:pt x="24587" y="28259"/>
                    </a:moveTo>
                    <a:lnTo>
                      <a:pt x="31350" y="70871"/>
                    </a:lnTo>
                    <a:lnTo>
                      <a:pt x="65914" y="43688"/>
                    </a:lnTo>
                    <a:close/>
                  </a:path>
                </a:pathLst>
              </a:custGeom>
              <a:solidFill>
                <a:srgbClr val="404040"/>
              </a:solidFill>
              <a:ln w="750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 178">
                <a:extLst>
                  <a:ext uri="{FF2B5EF4-FFF2-40B4-BE49-F238E27FC236}">
                    <a16:creationId xmlns:a16="http://schemas.microsoft.com/office/drawing/2014/main" id="{48E4C6AB-759F-EC43-8E73-5AB148C1C7DA}"/>
                  </a:ext>
                </a:extLst>
              </p:cNvPr>
              <p:cNvSpPr/>
              <p:nvPr/>
            </p:nvSpPr>
            <p:spPr>
              <a:xfrm>
                <a:off x="2582380" y="1970170"/>
                <a:ext cx="105419" cy="106199"/>
              </a:xfrm>
              <a:custGeom>
                <a:avLst/>
                <a:gdLst>
                  <a:gd name="connsiteX0" fmla="*/ 92839 w 105419"/>
                  <a:gd name="connsiteY0" fmla="*/ 105069 h 106199"/>
                  <a:gd name="connsiteX1" fmla="*/ 88331 w 105419"/>
                  <a:gd name="connsiteY1" fmla="*/ 105069 h 106199"/>
                  <a:gd name="connsiteX2" fmla="*/ 7182 w 105419"/>
                  <a:gd name="connsiteY2" fmla="*/ 74214 h 106199"/>
                  <a:gd name="connsiteX3" fmla="*/ -330 w 105419"/>
                  <a:gd name="connsiteY3" fmla="*/ 65398 h 106199"/>
                  <a:gd name="connsiteX4" fmla="*/ 4178 w 105419"/>
                  <a:gd name="connsiteY4" fmla="*/ 53641 h 106199"/>
                  <a:gd name="connsiteX5" fmla="*/ 71803 w 105419"/>
                  <a:gd name="connsiteY5" fmla="*/ 746 h 106199"/>
                  <a:gd name="connsiteX6" fmla="*/ 83823 w 105419"/>
                  <a:gd name="connsiteY6" fmla="*/ 746 h 106199"/>
                  <a:gd name="connsiteX7" fmla="*/ 91335 w 105419"/>
                  <a:gd name="connsiteY7" fmla="*/ 10298 h 106199"/>
                  <a:gd name="connsiteX8" fmla="*/ 104864 w 105419"/>
                  <a:gd name="connsiteY8" fmla="*/ 94052 h 106199"/>
                  <a:gd name="connsiteX9" fmla="*/ 100356 w 105419"/>
                  <a:gd name="connsiteY9" fmla="*/ 105069 h 106199"/>
                  <a:gd name="connsiteX10" fmla="*/ 92839 w 105419"/>
                  <a:gd name="connsiteY10" fmla="*/ 105069 h 106199"/>
                  <a:gd name="connsiteX11" fmla="*/ 36486 w 105419"/>
                  <a:gd name="connsiteY11" fmla="*/ 58784 h 106199"/>
                  <a:gd name="connsiteX12" fmla="*/ 77063 w 105419"/>
                  <a:gd name="connsiteY12" fmla="*/ 74949 h 106199"/>
                  <a:gd name="connsiteX13" fmla="*/ 70299 w 105419"/>
                  <a:gd name="connsiteY13" fmla="*/ 32337 h 106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419" h="106199">
                    <a:moveTo>
                      <a:pt x="92839" y="105069"/>
                    </a:moveTo>
                    <a:lnTo>
                      <a:pt x="88331" y="105069"/>
                    </a:lnTo>
                    <a:lnTo>
                      <a:pt x="7182" y="74214"/>
                    </a:lnTo>
                    <a:cubicBezTo>
                      <a:pt x="3352" y="72671"/>
                      <a:pt x="573" y="69367"/>
                      <a:pt x="-330" y="65398"/>
                    </a:cubicBezTo>
                    <a:cubicBezTo>
                      <a:pt x="-1082" y="60990"/>
                      <a:pt x="647" y="56506"/>
                      <a:pt x="4178" y="53641"/>
                    </a:cubicBezTo>
                    <a:lnTo>
                      <a:pt x="71803" y="746"/>
                    </a:lnTo>
                    <a:cubicBezTo>
                      <a:pt x="75559" y="-1092"/>
                      <a:pt x="80067" y="-1092"/>
                      <a:pt x="83823" y="746"/>
                    </a:cubicBezTo>
                    <a:cubicBezTo>
                      <a:pt x="88180" y="1998"/>
                      <a:pt x="91188" y="5890"/>
                      <a:pt x="91335" y="10298"/>
                    </a:cubicBezTo>
                    <a:lnTo>
                      <a:pt x="104864" y="94052"/>
                    </a:lnTo>
                    <a:cubicBezTo>
                      <a:pt x="105240" y="98240"/>
                      <a:pt x="103584" y="102280"/>
                      <a:pt x="100356" y="105069"/>
                    </a:cubicBezTo>
                    <a:cubicBezTo>
                      <a:pt x="97875" y="105733"/>
                      <a:pt x="95320" y="105733"/>
                      <a:pt x="92839" y="105069"/>
                    </a:cubicBezTo>
                    <a:close/>
                    <a:moveTo>
                      <a:pt x="36486" y="58784"/>
                    </a:moveTo>
                    <a:lnTo>
                      <a:pt x="77063" y="74949"/>
                    </a:lnTo>
                    <a:lnTo>
                      <a:pt x="70299" y="32337"/>
                    </a:lnTo>
                    <a:close/>
                  </a:path>
                </a:pathLst>
              </a:custGeom>
              <a:solidFill>
                <a:srgbClr val="FAEF34"/>
              </a:solidFill>
              <a:ln w="750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 179">
                <a:extLst>
                  <a:ext uri="{FF2B5EF4-FFF2-40B4-BE49-F238E27FC236}">
                    <a16:creationId xmlns:a16="http://schemas.microsoft.com/office/drawing/2014/main" id="{A40D4DE3-5BFA-A245-8BF2-FA86328220D4}"/>
                  </a:ext>
                </a:extLst>
              </p:cNvPr>
              <p:cNvSpPr/>
              <p:nvPr/>
            </p:nvSpPr>
            <p:spPr>
              <a:xfrm>
                <a:off x="1960414" y="1302992"/>
                <a:ext cx="118723" cy="116079"/>
              </a:xfrm>
              <a:custGeom>
                <a:avLst/>
                <a:gdLst>
                  <a:gd name="connsiteX0" fmla="*/ 58107 w 118723"/>
                  <a:gd name="connsiteY0" fmla="*/ 115447 h 116079"/>
                  <a:gd name="connsiteX1" fmla="*/ -500 w 118723"/>
                  <a:gd name="connsiteY1" fmla="*/ 58145 h 116079"/>
                  <a:gd name="connsiteX2" fmla="*/ 58107 w 118723"/>
                  <a:gd name="connsiteY2" fmla="*/ -628 h 116079"/>
                  <a:gd name="connsiteX3" fmla="*/ 118216 w 118723"/>
                  <a:gd name="connsiteY3" fmla="*/ 56674 h 116079"/>
                  <a:gd name="connsiteX4" fmla="*/ 59609 w 118723"/>
                  <a:gd name="connsiteY4" fmla="*/ 115447 h 116079"/>
                  <a:gd name="connsiteX5" fmla="*/ 58107 w 118723"/>
                  <a:gd name="connsiteY5" fmla="*/ 115447 h 116079"/>
                  <a:gd name="connsiteX6" fmla="*/ 58107 w 118723"/>
                  <a:gd name="connsiteY6" fmla="*/ 24348 h 116079"/>
                  <a:gd name="connsiteX7" fmla="*/ 24295 w 118723"/>
                  <a:gd name="connsiteY7" fmla="*/ 58145 h 116079"/>
                  <a:gd name="connsiteX8" fmla="*/ 58107 w 118723"/>
                  <a:gd name="connsiteY8" fmla="*/ 91206 h 116079"/>
                  <a:gd name="connsiteX9" fmla="*/ 92670 w 118723"/>
                  <a:gd name="connsiteY9" fmla="*/ 58145 h 116079"/>
                  <a:gd name="connsiteX10" fmla="*/ 58107 w 118723"/>
                  <a:gd name="connsiteY10" fmla="*/ 25083 h 116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723" h="116079">
                    <a:moveTo>
                      <a:pt x="58107" y="115447"/>
                    </a:moveTo>
                    <a:cubicBezTo>
                      <a:pt x="25723" y="115447"/>
                      <a:pt x="-500" y="89807"/>
                      <a:pt x="-500" y="58145"/>
                    </a:cubicBezTo>
                    <a:cubicBezTo>
                      <a:pt x="-876" y="26110"/>
                      <a:pt x="25347" y="-189"/>
                      <a:pt x="58107" y="-628"/>
                    </a:cubicBezTo>
                    <a:cubicBezTo>
                      <a:pt x="90867" y="-996"/>
                      <a:pt x="117767" y="24644"/>
                      <a:pt x="118216" y="56674"/>
                    </a:cubicBezTo>
                    <a:cubicBezTo>
                      <a:pt x="118592" y="88708"/>
                      <a:pt x="92369" y="115008"/>
                      <a:pt x="59609" y="115447"/>
                    </a:cubicBezTo>
                    <a:cubicBezTo>
                      <a:pt x="59084" y="115447"/>
                      <a:pt x="58632" y="115447"/>
                      <a:pt x="58107" y="115447"/>
                    </a:cubicBezTo>
                    <a:close/>
                    <a:moveTo>
                      <a:pt x="58107" y="24348"/>
                    </a:moveTo>
                    <a:cubicBezTo>
                      <a:pt x="39323" y="24716"/>
                      <a:pt x="24295" y="39778"/>
                      <a:pt x="24295" y="58145"/>
                    </a:cubicBezTo>
                    <a:cubicBezTo>
                      <a:pt x="24295" y="76435"/>
                      <a:pt x="39399" y="91206"/>
                      <a:pt x="58107" y="91206"/>
                    </a:cubicBezTo>
                    <a:cubicBezTo>
                      <a:pt x="76892" y="91206"/>
                      <a:pt x="92294" y="76512"/>
                      <a:pt x="92670" y="58145"/>
                    </a:cubicBezTo>
                    <a:cubicBezTo>
                      <a:pt x="91844" y="39926"/>
                      <a:pt x="76740" y="25451"/>
                      <a:pt x="58107" y="25083"/>
                    </a:cubicBezTo>
                    <a:close/>
                  </a:path>
                </a:pathLst>
              </a:custGeom>
              <a:solidFill>
                <a:srgbClr val="FAEF34"/>
              </a:solidFill>
              <a:ln w="750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DEB945D0-2C40-AF41-AFD0-71AF77AD43B8}"/>
                </a:ext>
              </a:extLst>
            </p:cNvPr>
            <p:cNvSpPr txBox="1"/>
            <p:nvPr/>
          </p:nvSpPr>
          <p:spPr>
            <a:xfrm>
              <a:off x="2033394" y="2232071"/>
              <a:ext cx="393056" cy="58477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Fira Sans Extra Condensed Mediu" panose="020B0603050000020004" pitchFamily="34" charset="0"/>
                </a:rPr>
                <a:t>3</a:t>
              </a:r>
            </a:p>
          </p:txBody>
        </p:sp>
      </p:grpSp>
      <p:pic>
        <p:nvPicPr>
          <p:cNvPr id="196" name="Graphic 195">
            <a:extLst>
              <a:ext uri="{FF2B5EF4-FFF2-40B4-BE49-F238E27FC236}">
                <a16:creationId xmlns:a16="http://schemas.microsoft.com/office/drawing/2014/main" id="{80A986B5-DDE0-204A-93CF-742F2C0D1E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06533" y="1180173"/>
            <a:ext cx="396000" cy="396000"/>
          </a:xfrm>
          <a:prstGeom prst="rect">
            <a:avLst/>
          </a:prstGeom>
        </p:spPr>
      </p:pic>
      <p:pic>
        <p:nvPicPr>
          <p:cNvPr id="200" name="Graphic 199">
            <a:extLst>
              <a:ext uri="{FF2B5EF4-FFF2-40B4-BE49-F238E27FC236}">
                <a16:creationId xmlns:a16="http://schemas.microsoft.com/office/drawing/2014/main" id="{505FD318-4DC0-FC44-88CB-96DBC0F810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8103804" y="3671913"/>
            <a:ext cx="396000" cy="396000"/>
          </a:xfrm>
          <a:prstGeom prst="rect">
            <a:avLst/>
          </a:prstGeom>
        </p:spPr>
      </p:pic>
      <p:pic>
        <p:nvPicPr>
          <p:cNvPr id="202" name="Graphic 201">
            <a:extLst>
              <a:ext uri="{FF2B5EF4-FFF2-40B4-BE49-F238E27FC236}">
                <a16:creationId xmlns:a16="http://schemas.microsoft.com/office/drawing/2014/main" id="{CA538724-5A6B-8648-A93A-CB45D48C19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103804" y="4872063"/>
            <a:ext cx="396000" cy="396000"/>
          </a:xfrm>
          <a:prstGeom prst="rect">
            <a:avLst/>
          </a:prstGeom>
        </p:spPr>
      </p:pic>
      <p:pic>
        <p:nvPicPr>
          <p:cNvPr id="204" name="Graphic 203">
            <a:extLst>
              <a:ext uri="{FF2B5EF4-FFF2-40B4-BE49-F238E27FC236}">
                <a16:creationId xmlns:a16="http://schemas.microsoft.com/office/drawing/2014/main" id="{F0DDAA23-AE07-7D43-BE70-F2B580A8BC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103804" y="2517483"/>
            <a:ext cx="396000" cy="396000"/>
          </a:xfrm>
          <a:prstGeom prst="rect">
            <a:avLst/>
          </a:prstGeom>
        </p:spPr>
      </p:pic>
      <p:sp>
        <p:nvSpPr>
          <p:cNvPr id="193" name="Action Button: Beginning 192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4496E75C-3D1F-8B4E-9453-DEF84ED3A154}"/>
              </a:ext>
            </a:extLst>
          </p:cNvPr>
          <p:cNvSpPr/>
          <p:nvPr/>
        </p:nvSpPr>
        <p:spPr>
          <a:xfrm>
            <a:off x="249382" y="6365310"/>
            <a:ext cx="261257" cy="180000"/>
          </a:xfrm>
          <a:prstGeom prst="actionButtonBeginning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43D60C-9A64-2B0F-47E6-E527C0DDCFD6}"/>
              </a:ext>
            </a:extLst>
          </p:cNvPr>
          <p:cNvSpPr txBox="1"/>
          <p:nvPr/>
        </p:nvSpPr>
        <p:spPr>
          <a:xfrm>
            <a:off x="4028502" y="1169744"/>
            <a:ext cx="12083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400" dirty="0">
                <a:latin typeface="Avenir Next" panose="020B0503020202020204" pitchFamily="34" charset="0"/>
              </a:rPr>
              <a:t>Memahami Konsep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5805F2-749A-9656-6400-B1326731474E}"/>
              </a:ext>
            </a:extLst>
          </p:cNvPr>
          <p:cNvSpPr txBox="1"/>
          <p:nvPr/>
        </p:nvSpPr>
        <p:spPr>
          <a:xfrm>
            <a:off x="5849568" y="1280731"/>
            <a:ext cx="20611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400" dirty="0">
                <a:latin typeface="Avenir Next" panose="020B0503020202020204" pitchFamily="34" charset="0"/>
              </a:rPr>
              <a:t>Menentukan Potensi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5F0794-E319-3BF2-8FF9-D196CE96FF15}"/>
              </a:ext>
            </a:extLst>
          </p:cNvPr>
          <p:cNvSpPr txBox="1"/>
          <p:nvPr/>
        </p:nvSpPr>
        <p:spPr>
          <a:xfrm>
            <a:off x="354134" y="5225779"/>
            <a:ext cx="181899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1600" b="0" i="0" u="none" strike="noStrike" dirty="0" err="1">
                <a:effectLst/>
                <a:latin typeface="+mj-lt"/>
              </a:rPr>
              <a:t>Chess</a:t>
            </a:r>
            <a:r>
              <a:rPr lang="id-ID" sz="1600" b="0" i="0" u="none" strike="noStrike" dirty="0">
                <a:effectLst/>
                <a:latin typeface="+mj-lt"/>
              </a:rPr>
              <a:t> dan Thomas </a:t>
            </a:r>
          </a:p>
          <a:p>
            <a:pPr algn="just"/>
            <a:r>
              <a:rPr lang="id-ID" sz="1600" b="0" i="0" u="none" strike="noStrike" dirty="0">
                <a:effectLst/>
                <a:latin typeface="+mj-lt"/>
              </a:rPr>
              <a:t>(dalam </a:t>
            </a:r>
            <a:r>
              <a:rPr lang="id-ID" sz="1600" b="0" i="0" u="none" strike="noStrike" dirty="0" err="1">
                <a:effectLst/>
                <a:latin typeface="+mj-lt"/>
              </a:rPr>
              <a:t>Santrock</a:t>
            </a:r>
            <a:r>
              <a:rPr lang="id-ID" sz="1600" b="0" i="0" u="none" strike="noStrike" dirty="0">
                <a:effectLst/>
                <a:latin typeface="+mj-lt"/>
              </a:rPr>
              <a:t>, 2009</a:t>
            </a:r>
            <a:r>
              <a:rPr lang="id-ID" b="0" i="0" u="none" strike="noStrike" dirty="0">
                <a:effectLst/>
                <a:latin typeface="+mj-lt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98DA07-20DA-CFC1-6095-56105EE7A505}"/>
              </a:ext>
            </a:extLst>
          </p:cNvPr>
          <p:cNvSpPr txBox="1"/>
          <p:nvPr/>
        </p:nvSpPr>
        <p:spPr>
          <a:xfrm>
            <a:off x="8550897" y="1105458"/>
            <a:ext cx="33925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400" b="0" i="0" u="none" strike="noStrike" dirty="0">
                <a:effectLst/>
                <a:latin typeface="+mj-lt"/>
              </a:rPr>
              <a:t>Penelitian menemukan bahwa sebanyak 40% anak tergolong </a:t>
            </a:r>
            <a:r>
              <a:rPr lang="id-ID" sz="1400" b="0" i="0" u="none" strike="noStrike" dirty="0" err="1">
                <a:effectLst/>
                <a:latin typeface="+mj-lt"/>
              </a:rPr>
              <a:t>easy</a:t>
            </a:r>
            <a:r>
              <a:rPr lang="id-ID" sz="1400" b="0" i="0" u="none" strike="noStrike" dirty="0">
                <a:effectLst/>
                <a:latin typeface="+mj-lt"/>
              </a:rPr>
              <a:t> </a:t>
            </a:r>
            <a:r>
              <a:rPr lang="id-ID" sz="1400" b="0" i="0" u="none" strike="noStrike" dirty="0" err="1">
                <a:effectLst/>
                <a:latin typeface="+mj-lt"/>
              </a:rPr>
              <a:t>child</a:t>
            </a:r>
            <a:endParaRPr lang="en-US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AA0C20-F237-6BFF-2449-2C52058793D0}"/>
              </a:ext>
            </a:extLst>
          </p:cNvPr>
          <p:cNvSpPr txBox="1"/>
          <p:nvPr/>
        </p:nvSpPr>
        <p:spPr>
          <a:xfrm>
            <a:off x="8790087" y="2615923"/>
            <a:ext cx="27983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400" b="0" i="0" u="none" strike="noStrike" dirty="0">
                <a:effectLst/>
                <a:latin typeface="Avenir Next" panose="020B0503020202020204" pitchFamily="34" charset="0"/>
              </a:rPr>
              <a:t>10% tergolong </a:t>
            </a:r>
            <a:r>
              <a:rPr lang="id-ID" sz="1400" b="0" i="0" u="none" strike="noStrike" dirty="0" err="1">
                <a:effectLst/>
                <a:latin typeface="Avenir Next" panose="020B0503020202020204" pitchFamily="34" charset="0"/>
              </a:rPr>
              <a:t>difficult</a:t>
            </a:r>
            <a:r>
              <a:rPr lang="id-ID" sz="1400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id-ID" sz="1400" b="0" i="0" u="none" strike="noStrike" dirty="0" err="1">
                <a:effectLst/>
                <a:latin typeface="Avenir Next" panose="020B0503020202020204" pitchFamily="34" charset="0"/>
              </a:rPr>
              <a:t>child</a:t>
            </a:r>
            <a:endParaRPr lang="en-US" sz="1400" dirty="0">
              <a:latin typeface="Avenir Next" panose="020B0503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FD5A40-2F9D-5D30-247D-25BB2003F2AE}"/>
              </a:ext>
            </a:extLst>
          </p:cNvPr>
          <p:cNvSpPr txBox="1"/>
          <p:nvPr/>
        </p:nvSpPr>
        <p:spPr>
          <a:xfrm>
            <a:off x="8551855" y="3745469"/>
            <a:ext cx="36218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400" b="0" i="0" u="none" strike="noStrike" dirty="0">
                <a:effectLst/>
                <a:latin typeface="Avenir Next" panose="020B0503020202020204" pitchFamily="34" charset="0"/>
              </a:rPr>
              <a:t>15% tergolong </a:t>
            </a:r>
            <a:r>
              <a:rPr lang="id-ID" sz="1400" b="0" i="0" u="none" strike="noStrike" dirty="0" err="1">
                <a:effectLst/>
                <a:latin typeface="Avenir Next" panose="020B0503020202020204" pitchFamily="34" charset="0"/>
              </a:rPr>
              <a:t>slow</a:t>
            </a:r>
            <a:r>
              <a:rPr lang="id-ID" sz="1400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id-ID" sz="1400" b="0" i="0" u="none" strike="noStrike" dirty="0" err="1">
                <a:effectLst/>
                <a:latin typeface="Avenir Next" panose="020B0503020202020204" pitchFamily="34" charset="0"/>
              </a:rPr>
              <a:t>to</a:t>
            </a:r>
            <a:r>
              <a:rPr lang="id-ID" sz="1400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id-ID" sz="1400" b="0" i="0" u="none" strike="noStrike" dirty="0" err="1">
                <a:effectLst/>
                <a:latin typeface="Avenir Next" panose="020B0503020202020204" pitchFamily="34" charset="0"/>
              </a:rPr>
              <a:t>warm</a:t>
            </a:r>
            <a:r>
              <a:rPr lang="id-ID" sz="1400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id-ID" sz="1400" b="0" i="0" u="none" strike="noStrike" dirty="0" err="1">
                <a:effectLst/>
                <a:latin typeface="Avenir Next" panose="020B0503020202020204" pitchFamily="34" charset="0"/>
              </a:rPr>
              <a:t>up</a:t>
            </a:r>
            <a:r>
              <a:rPr lang="id-ID" sz="1400" b="0" i="0" u="none" strike="noStrike" dirty="0">
                <a:effectLst/>
                <a:latin typeface="Avenir Next" panose="020B0503020202020204" pitchFamily="34" charset="0"/>
              </a:rPr>
              <a:t> </a:t>
            </a:r>
            <a:r>
              <a:rPr lang="id-ID" sz="1400" b="0" i="0" u="none" strike="noStrike" dirty="0" err="1">
                <a:effectLst/>
                <a:latin typeface="Avenir Next" panose="020B0503020202020204" pitchFamily="34" charset="0"/>
              </a:rPr>
              <a:t>child</a:t>
            </a:r>
            <a:endParaRPr lang="en-US" sz="1400" dirty="0">
              <a:latin typeface="Avenir Next" panose="020B0503020202020204" pitchFamily="34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DA46A269-210B-66C1-3BDB-118B9A4031E1}"/>
              </a:ext>
            </a:extLst>
          </p:cNvPr>
          <p:cNvSpPr txBox="1"/>
          <p:nvPr/>
        </p:nvSpPr>
        <p:spPr>
          <a:xfrm>
            <a:off x="8727200" y="4918002"/>
            <a:ext cx="34678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400" dirty="0">
                <a:latin typeface="Avenir Next" panose="020B0503020202020204" pitchFamily="34" charset="0"/>
              </a:rPr>
              <a:t> </a:t>
            </a:r>
            <a:r>
              <a:rPr lang="id-ID" sz="1400" dirty="0" err="1">
                <a:latin typeface="Avenir Next" panose="020B0503020202020204" pitchFamily="34" charset="0"/>
              </a:rPr>
              <a:t>inhibitation</a:t>
            </a:r>
            <a:r>
              <a:rPr lang="id-ID" sz="1400" dirty="0">
                <a:latin typeface="Avenir Next" panose="020B0503020202020204" pitchFamily="34" charset="0"/>
              </a:rPr>
              <a:t> </a:t>
            </a:r>
            <a:r>
              <a:rPr lang="id-ID" sz="1400" dirty="0" err="1">
                <a:latin typeface="Avenir Next" panose="020B0503020202020204" pitchFamily="34" charset="0"/>
              </a:rPr>
              <a:t>to</a:t>
            </a:r>
            <a:r>
              <a:rPr lang="id-ID" sz="1400" dirty="0">
                <a:latin typeface="Avenir Next" panose="020B0503020202020204" pitchFamily="34" charset="0"/>
              </a:rPr>
              <a:t> </a:t>
            </a:r>
            <a:r>
              <a:rPr lang="id-ID" sz="1400" dirty="0" err="1">
                <a:latin typeface="Avenir Next" panose="020B0503020202020204" pitchFamily="34" charset="0"/>
              </a:rPr>
              <a:t>the</a:t>
            </a:r>
            <a:r>
              <a:rPr lang="id-ID" sz="1400" dirty="0">
                <a:latin typeface="Avenir Next" panose="020B0503020202020204" pitchFamily="34" charset="0"/>
              </a:rPr>
              <a:t> </a:t>
            </a:r>
            <a:r>
              <a:rPr lang="id-ID" sz="1400" dirty="0" err="1">
                <a:latin typeface="Avenir Next" panose="020B0503020202020204" pitchFamily="34" charset="0"/>
              </a:rPr>
              <a:t>unfamiliar</a:t>
            </a:r>
            <a:endParaRPr lang="en-US" sz="1400" dirty="0">
              <a:latin typeface="Avenir Next" panose="020B0503020202020204" pitchFamily="34" charset="0"/>
            </a:endParaRP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C74CE0EE-4BFA-E186-B299-C1934E3215E2}"/>
              </a:ext>
            </a:extLst>
          </p:cNvPr>
          <p:cNvSpPr txBox="1"/>
          <p:nvPr/>
        </p:nvSpPr>
        <p:spPr>
          <a:xfrm>
            <a:off x="8570624" y="1750766"/>
            <a:ext cx="315903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900" dirty="0">
                <a:effectLst/>
                <a:latin typeface="Times New Roman" panose="02020603050405020304" pitchFamily="18" charset="0"/>
              </a:rPr>
              <a:t>anak yang memiliki </a:t>
            </a:r>
            <a:r>
              <a:rPr lang="id-ID" sz="900" dirty="0" err="1">
                <a:effectLst/>
                <a:latin typeface="Times New Roman" panose="02020603050405020304" pitchFamily="18" charset="0"/>
              </a:rPr>
              <a:t>mood</a:t>
            </a:r>
            <a:r>
              <a:rPr lang="id-ID" sz="900" dirty="0">
                <a:effectLst/>
                <a:latin typeface="Times New Roman" panose="02020603050405020304" pitchFamily="18" charset="0"/>
              </a:rPr>
              <a:t> yang positif, cepat menyesuaikan diri dengan kegiatan rutin di masa bayinya, dan mudah beradaptasi dengan lingkungan baru </a:t>
            </a:r>
            <a:endParaRPr lang="id-ID" sz="900" dirty="0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531DA407-E6CF-DEBC-7930-6A84CD8DD924}"/>
              </a:ext>
            </a:extLst>
          </p:cNvPr>
          <p:cNvSpPr txBox="1"/>
          <p:nvPr/>
        </p:nvSpPr>
        <p:spPr>
          <a:xfrm>
            <a:off x="8602530" y="3046348"/>
            <a:ext cx="3317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900" dirty="0">
                <a:effectLst/>
                <a:latin typeface="Times New Roman" panose="02020603050405020304" pitchFamily="18" charset="0"/>
              </a:rPr>
              <a:t>sering bereaksi negatif dan menangis, sulit mengikuti rutinitas sehari-hari, dam lambat menerima perubahan </a:t>
            </a:r>
            <a:endParaRPr lang="id-ID" sz="900" dirty="0"/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130CB5A0-71E7-AEB1-BCFD-4A57A7C9926D}"/>
              </a:ext>
            </a:extLst>
          </p:cNvPr>
          <p:cNvSpPr txBox="1"/>
          <p:nvPr/>
        </p:nvSpPr>
        <p:spPr>
          <a:xfrm>
            <a:off x="8665221" y="4250924"/>
            <a:ext cx="30326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900" dirty="0">
                <a:effectLst/>
                <a:latin typeface="Times New Roman" panose="02020603050405020304" pitchFamily="18" charset="0"/>
              </a:rPr>
              <a:t>memiliki level aktivitas yang rendah, terkadang negatif dan menunjukkan </a:t>
            </a:r>
            <a:r>
              <a:rPr lang="id-ID" sz="900" dirty="0" err="1">
                <a:effectLst/>
                <a:latin typeface="Times New Roman" panose="02020603050405020304" pitchFamily="18" charset="0"/>
              </a:rPr>
              <a:t>mood</a:t>
            </a:r>
            <a:r>
              <a:rPr lang="id-ID" sz="900" dirty="0">
                <a:effectLst/>
                <a:latin typeface="Times New Roman" panose="02020603050405020304" pitchFamily="18" charset="0"/>
              </a:rPr>
              <a:t> yang datar </a:t>
            </a:r>
            <a:endParaRPr lang="id-ID" sz="900" dirty="0"/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DFCC4A43-428D-0B06-472A-D42876B2028F}"/>
              </a:ext>
            </a:extLst>
          </p:cNvPr>
          <p:cNvSpPr txBox="1"/>
          <p:nvPr/>
        </p:nvSpPr>
        <p:spPr>
          <a:xfrm>
            <a:off x="8531469" y="5412882"/>
            <a:ext cx="338903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900" dirty="0">
                <a:effectLst/>
                <a:latin typeface="Times New Roman" panose="02020603050405020304" pitchFamily="18" charset="0"/>
              </a:rPr>
              <a:t>Anak-anak yang tergolong tipe ini biasanya akan merasa stres dengan hal- hal yang tidak </a:t>
            </a:r>
            <a:r>
              <a:rPr lang="id-ID" sz="900" dirty="0" err="1">
                <a:effectLst/>
                <a:latin typeface="Times New Roman" panose="02020603050405020304" pitchFamily="18" charset="0"/>
              </a:rPr>
              <a:t>familiar</a:t>
            </a:r>
            <a:r>
              <a:rPr lang="id-ID" sz="900" dirty="0">
                <a:effectLst/>
                <a:latin typeface="Times New Roman" panose="02020603050405020304" pitchFamily="18" charset="0"/>
              </a:rPr>
              <a:t> dan memunculkan perilaku menghindar. Kondisi ini akan terus berlangsung sampai usia 7 tahun </a:t>
            </a:r>
            <a:endParaRPr lang="id-ID" sz="9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62BA69-3F10-297E-7CDE-C478BCFEAB51}"/>
              </a:ext>
            </a:extLst>
          </p:cNvPr>
          <p:cNvSpPr txBox="1"/>
          <p:nvPr/>
        </p:nvSpPr>
        <p:spPr>
          <a:xfrm>
            <a:off x="9632310" y="6413268"/>
            <a:ext cx="228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: Gestalt Consulting</a:t>
            </a:r>
          </a:p>
        </p:txBody>
      </p:sp>
      <p:cxnSp>
        <p:nvCxnSpPr>
          <p:cNvPr id="279" name="Straight Arrow Connector 278">
            <a:extLst>
              <a:ext uri="{FF2B5EF4-FFF2-40B4-BE49-F238E27FC236}">
                <a16:creationId xmlns:a16="http://schemas.microsoft.com/office/drawing/2014/main" id="{EC3392B7-4017-5D01-9FDE-6E5A083A906A}"/>
              </a:ext>
            </a:extLst>
          </p:cNvPr>
          <p:cNvCxnSpPr>
            <a:cxnSpLocks/>
          </p:cNvCxnSpPr>
          <p:nvPr/>
        </p:nvCxnSpPr>
        <p:spPr>
          <a:xfrm>
            <a:off x="1618822" y="2463159"/>
            <a:ext cx="434224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5EA4BFA-C4AD-C7BE-B30F-628E768473E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9475" y="970295"/>
            <a:ext cx="879603" cy="835352"/>
          </a:xfrm>
          <a:prstGeom prst="rect">
            <a:avLst/>
          </a:prstGeom>
        </p:spPr>
      </p:pic>
      <p:sp>
        <p:nvSpPr>
          <p:cNvPr id="4" name="TextBox 96">
            <a:extLst>
              <a:ext uri="{FF2B5EF4-FFF2-40B4-BE49-F238E27FC236}">
                <a16:creationId xmlns:a16="http://schemas.microsoft.com/office/drawing/2014/main" id="{191C034C-6872-440C-9233-46F11C2297F0}"/>
              </a:ext>
            </a:extLst>
          </p:cNvPr>
          <p:cNvSpPr txBox="1"/>
          <p:nvPr/>
        </p:nvSpPr>
        <p:spPr>
          <a:xfrm>
            <a:off x="362879" y="2009927"/>
            <a:ext cx="1208999" cy="61476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id-ID" sz="1200" dirty="0">
                <a:solidFill>
                  <a:srgbClr val="000000"/>
                </a:solidFill>
                <a:latin typeface="Avenir Next" panose="020B0503020202020204" pitchFamily="34" charset="0"/>
                <a:ea typeface="Times New Roman" panose="02020603050405020304" pitchFamily="18" charset="0"/>
              </a:rPr>
              <a:t>DUNIA PEMBELAJARAN</a:t>
            </a:r>
            <a:endParaRPr lang="id-ID" sz="1200" dirty="0">
              <a:solidFill>
                <a:srgbClr val="000000"/>
              </a:solidFill>
              <a:effectLst/>
              <a:latin typeface="Avenir Next" panose="020B0503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55F101-7E28-3065-C217-8F72F280B7A1}"/>
              </a:ext>
            </a:extLst>
          </p:cNvPr>
          <p:cNvSpPr txBox="1"/>
          <p:nvPr/>
        </p:nvSpPr>
        <p:spPr>
          <a:xfrm>
            <a:off x="2402541" y="36396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TextBox 147">
            <a:extLst>
              <a:ext uri="{FF2B5EF4-FFF2-40B4-BE49-F238E27FC236}">
                <a16:creationId xmlns:a16="http://schemas.microsoft.com/office/drawing/2014/main" id="{49269727-400A-20FC-CCB0-0B2A1AD3A1E5}"/>
              </a:ext>
            </a:extLst>
          </p:cNvPr>
          <p:cNvSpPr txBox="1"/>
          <p:nvPr/>
        </p:nvSpPr>
        <p:spPr>
          <a:xfrm>
            <a:off x="4631646" y="2111079"/>
            <a:ext cx="1058830" cy="4020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id-ID" sz="120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Penalaran</a:t>
            </a:r>
          </a:p>
        </p:txBody>
      </p:sp>
    </p:spTree>
    <p:extLst>
      <p:ext uri="{BB962C8B-B14F-4D97-AF65-F5344CB8AC3E}">
        <p14:creationId xmlns:p14="http://schemas.microsoft.com/office/powerpoint/2010/main" val="86149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7C7D88C-22DC-A848-82B4-5DC2CA806EF8}"/>
              </a:ext>
            </a:extLst>
          </p:cNvPr>
          <p:cNvCxnSpPr>
            <a:cxnSpLocks/>
          </p:cNvCxnSpPr>
          <p:nvPr/>
        </p:nvCxnSpPr>
        <p:spPr>
          <a:xfrm>
            <a:off x="1651894" y="995072"/>
            <a:ext cx="6104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7ED3E86-0C1E-AF48-87AB-8337D74AB424}"/>
              </a:ext>
            </a:extLst>
          </p:cNvPr>
          <p:cNvSpPr/>
          <p:nvPr/>
        </p:nvSpPr>
        <p:spPr>
          <a:xfrm>
            <a:off x="2173778" y="543105"/>
            <a:ext cx="2135290" cy="8402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2B7BD9-71C7-294C-8E93-49A772B8E933}"/>
              </a:ext>
            </a:extLst>
          </p:cNvPr>
          <p:cNvSpPr txBox="1"/>
          <p:nvPr/>
        </p:nvSpPr>
        <p:spPr>
          <a:xfrm>
            <a:off x="2241935" y="637648"/>
            <a:ext cx="2182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latin typeface="Cambria" panose="02040503050406030204" pitchFamily="18" charset="0"/>
              </a:rPr>
              <a:t>MENGUKUR KEMAMP. INDV.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85F9F6E-8CDF-BC43-9688-11F8C4F41E87}"/>
              </a:ext>
            </a:extLst>
          </p:cNvPr>
          <p:cNvCxnSpPr>
            <a:cxnSpLocks/>
          </p:cNvCxnSpPr>
          <p:nvPr/>
        </p:nvCxnSpPr>
        <p:spPr>
          <a:xfrm>
            <a:off x="4386552" y="995072"/>
            <a:ext cx="6104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BBF5D57-5272-544D-A865-EECD9C47DAAA}"/>
              </a:ext>
            </a:extLst>
          </p:cNvPr>
          <p:cNvSpPr/>
          <p:nvPr/>
        </p:nvSpPr>
        <p:spPr>
          <a:xfrm>
            <a:off x="5058019" y="541976"/>
            <a:ext cx="2104825" cy="8402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A8462E-A540-FD4D-9D37-CB22AC220889}"/>
              </a:ext>
            </a:extLst>
          </p:cNvPr>
          <p:cNvSpPr txBox="1"/>
          <p:nvPr/>
        </p:nvSpPr>
        <p:spPr>
          <a:xfrm>
            <a:off x="5264824" y="708310"/>
            <a:ext cx="16837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800" dirty="0">
                <a:latin typeface="Cambria" panose="02040503050406030204" pitchFamily="18" charset="0"/>
              </a:rPr>
              <a:t>MEMAHAMI KONSEP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7BC9239-F44D-A242-9605-F8A675A59D48}"/>
              </a:ext>
            </a:extLst>
          </p:cNvPr>
          <p:cNvCxnSpPr>
            <a:cxnSpLocks/>
          </p:cNvCxnSpPr>
          <p:nvPr/>
        </p:nvCxnSpPr>
        <p:spPr>
          <a:xfrm>
            <a:off x="866239" y="4409703"/>
            <a:ext cx="6104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F442D51-81D0-1743-8177-05E733334687}"/>
              </a:ext>
            </a:extLst>
          </p:cNvPr>
          <p:cNvCxnSpPr>
            <a:cxnSpLocks/>
          </p:cNvCxnSpPr>
          <p:nvPr/>
        </p:nvCxnSpPr>
        <p:spPr>
          <a:xfrm>
            <a:off x="859258" y="1772056"/>
            <a:ext cx="0" cy="517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05AEC68-7B2D-B642-9E59-4DF0DA8B85A3}"/>
              </a:ext>
            </a:extLst>
          </p:cNvPr>
          <p:cNvCxnSpPr>
            <a:cxnSpLocks/>
          </p:cNvCxnSpPr>
          <p:nvPr/>
        </p:nvCxnSpPr>
        <p:spPr>
          <a:xfrm>
            <a:off x="6149124" y="1504214"/>
            <a:ext cx="603382" cy="332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DD753D3-A204-F942-BC76-0179333DD9B1}"/>
              </a:ext>
            </a:extLst>
          </p:cNvPr>
          <p:cNvCxnSpPr>
            <a:cxnSpLocks/>
          </p:cNvCxnSpPr>
          <p:nvPr/>
        </p:nvCxnSpPr>
        <p:spPr>
          <a:xfrm flipV="1">
            <a:off x="2882561" y="4546110"/>
            <a:ext cx="435584" cy="658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B8DBE4-9B7C-8246-8074-0498CF37B97F}"/>
              </a:ext>
            </a:extLst>
          </p:cNvPr>
          <p:cNvCxnSpPr>
            <a:cxnSpLocks/>
          </p:cNvCxnSpPr>
          <p:nvPr/>
        </p:nvCxnSpPr>
        <p:spPr>
          <a:xfrm flipH="1">
            <a:off x="5553206" y="1506158"/>
            <a:ext cx="602094" cy="313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865E624-008A-8047-AD06-25136CC706C3}"/>
              </a:ext>
            </a:extLst>
          </p:cNvPr>
          <p:cNvSpPr/>
          <p:nvPr/>
        </p:nvSpPr>
        <p:spPr>
          <a:xfrm>
            <a:off x="4533813" y="1943435"/>
            <a:ext cx="1289733" cy="562711"/>
          </a:xfrm>
          <a:prstGeom prst="roundRect">
            <a:avLst/>
          </a:prstGeom>
          <a:solidFill>
            <a:srgbClr val="C1EFBA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72276C0-44DC-DC46-BAE7-44383BA9A925}"/>
              </a:ext>
            </a:extLst>
          </p:cNvPr>
          <p:cNvSpPr/>
          <p:nvPr/>
        </p:nvSpPr>
        <p:spPr>
          <a:xfrm>
            <a:off x="113990" y="2286355"/>
            <a:ext cx="1490536" cy="716359"/>
          </a:xfrm>
          <a:prstGeom prst="roundRect">
            <a:avLst/>
          </a:prstGeom>
          <a:solidFill>
            <a:srgbClr val="FFFD78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ED09AB0-2915-A14E-8300-00DB472602A7}"/>
              </a:ext>
            </a:extLst>
          </p:cNvPr>
          <p:cNvSpPr/>
          <p:nvPr/>
        </p:nvSpPr>
        <p:spPr>
          <a:xfrm>
            <a:off x="8511224" y="2396239"/>
            <a:ext cx="1289733" cy="562705"/>
          </a:xfrm>
          <a:prstGeom prst="roundRect">
            <a:avLst/>
          </a:prstGeom>
          <a:solidFill>
            <a:srgbClr val="DBD4F4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4571E04-3C5A-5742-A77E-305FE3B6C4CB}"/>
              </a:ext>
            </a:extLst>
          </p:cNvPr>
          <p:cNvSpPr/>
          <p:nvPr/>
        </p:nvSpPr>
        <p:spPr>
          <a:xfrm>
            <a:off x="6338810" y="1978831"/>
            <a:ext cx="1298794" cy="562711"/>
          </a:xfrm>
          <a:prstGeom prst="roundRect">
            <a:avLst/>
          </a:prstGeom>
          <a:solidFill>
            <a:srgbClr val="C1EFBA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614544-CC76-8641-B185-323F6867EB37}"/>
              </a:ext>
            </a:extLst>
          </p:cNvPr>
          <p:cNvSpPr txBox="1"/>
          <p:nvPr/>
        </p:nvSpPr>
        <p:spPr>
          <a:xfrm>
            <a:off x="4575241" y="2009680"/>
            <a:ext cx="1194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800" dirty="0">
                <a:latin typeface="Cambria" panose="02040503050406030204" pitchFamily="18" charset="0"/>
              </a:rPr>
              <a:t>VERBAL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88EBB7-5B08-7F4D-8D7E-0712F1109AA1}"/>
              </a:ext>
            </a:extLst>
          </p:cNvPr>
          <p:cNvSpPr txBox="1"/>
          <p:nvPr/>
        </p:nvSpPr>
        <p:spPr>
          <a:xfrm>
            <a:off x="6245175" y="2048385"/>
            <a:ext cx="1477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800" dirty="0">
                <a:latin typeface="Cambria" panose="02040503050406030204" pitchFamily="18" charset="0"/>
              </a:rPr>
              <a:t>PENALARAN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5556E47-4DF3-D744-84FD-BF7D1C1D093D}"/>
              </a:ext>
            </a:extLst>
          </p:cNvPr>
          <p:cNvCxnSpPr>
            <a:cxnSpLocks/>
          </p:cNvCxnSpPr>
          <p:nvPr/>
        </p:nvCxnSpPr>
        <p:spPr>
          <a:xfrm flipV="1">
            <a:off x="8170332" y="1116949"/>
            <a:ext cx="12616" cy="1198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10DFC8D-9B29-F14B-923E-2042F1FF219F}"/>
              </a:ext>
            </a:extLst>
          </p:cNvPr>
          <p:cNvCxnSpPr>
            <a:cxnSpLocks/>
          </p:cNvCxnSpPr>
          <p:nvPr/>
        </p:nvCxnSpPr>
        <p:spPr>
          <a:xfrm flipH="1">
            <a:off x="864669" y="3001734"/>
            <a:ext cx="3140" cy="1427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457DC18-D8E8-104F-9A4D-62F71A20C4D3}"/>
              </a:ext>
            </a:extLst>
          </p:cNvPr>
          <p:cNvCxnSpPr>
            <a:cxnSpLocks/>
          </p:cNvCxnSpPr>
          <p:nvPr/>
        </p:nvCxnSpPr>
        <p:spPr>
          <a:xfrm>
            <a:off x="7765236" y="2315598"/>
            <a:ext cx="4044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riangle 37">
            <a:extLst>
              <a:ext uri="{FF2B5EF4-FFF2-40B4-BE49-F238E27FC236}">
                <a16:creationId xmlns:a16="http://schemas.microsoft.com/office/drawing/2014/main" id="{6A71EE6A-3C36-3341-ACEA-66B40DCDF00D}"/>
              </a:ext>
            </a:extLst>
          </p:cNvPr>
          <p:cNvSpPr/>
          <p:nvPr/>
        </p:nvSpPr>
        <p:spPr>
          <a:xfrm rot="10800000">
            <a:off x="8841345" y="567012"/>
            <a:ext cx="2500295" cy="1579230"/>
          </a:xfrm>
          <a:prstGeom prst="triangle">
            <a:avLst/>
          </a:prstGeom>
          <a:solidFill>
            <a:srgbClr val="E3FBE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4B65E45-4839-6349-82EB-758B75AA0F64}"/>
              </a:ext>
            </a:extLst>
          </p:cNvPr>
          <p:cNvSpPr txBox="1"/>
          <p:nvPr/>
        </p:nvSpPr>
        <p:spPr>
          <a:xfrm>
            <a:off x="9200449" y="725148"/>
            <a:ext cx="1740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1800" dirty="0">
                <a:latin typeface="Cambria" panose="02040503050406030204" pitchFamily="18" charset="0"/>
              </a:rPr>
              <a:t>MENENTUKAN POTENSI</a:t>
            </a:r>
            <a:endParaRPr lang="en-US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B953073-E187-AD40-9F81-FD95BF915C4C}"/>
              </a:ext>
            </a:extLst>
          </p:cNvPr>
          <p:cNvCxnSpPr>
            <a:cxnSpLocks/>
          </p:cNvCxnSpPr>
          <p:nvPr/>
        </p:nvCxnSpPr>
        <p:spPr>
          <a:xfrm>
            <a:off x="7268234" y="977536"/>
            <a:ext cx="1604535" cy="182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Down Arrow 45">
            <a:extLst>
              <a:ext uri="{FF2B5EF4-FFF2-40B4-BE49-F238E27FC236}">
                <a16:creationId xmlns:a16="http://schemas.microsoft.com/office/drawing/2014/main" id="{7739CA36-1E15-574B-A68D-3434B7F35C7B}"/>
              </a:ext>
            </a:extLst>
          </p:cNvPr>
          <p:cNvSpPr/>
          <p:nvPr/>
        </p:nvSpPr>
        <p:spPr>
          <a:xfrm>
            <a:off x="9797725" y="1473426"/>
            <a:ext cx="651230" cy="75962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BF011012-1265-6545-8EFE-88769E11F70D}"/>
              </a:ext>
            </a:extLst>
          </p:cNvPr>
          <p:cNvSpPr/>
          <p:nvPr/>
        </p:nvSpPr>
        <p:spPr>
          <a:xfrm>
            <a:off x="10525583" y="2377415"/>
            <a:ext cx="1289733" cy="562705"/>
          </a:xfrm>
          <a:prstGeom prst="roundRect">
            <a:avLst/>
          </a:prstGeom>
          <a:solidFill>
            <a:srgbClr val="DBD4F4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7EDD0E8-05E6-8742-A4C6-D6C22327960A}"/>
              </a:ext>
            </a:extLst>
          </p:cNvPr>
          <p:cNvCxnSpPr>
            <a:cxnSpLocks/>
          </p:cNvCxnSpPr>
          <p:nvPr/>
        </p:nvCxnSpPr>
        <p:spPr>
          <a:xfrm flipV="1">
            <a:off x="9838853" y="2691386"/>
            <a:ext cx="568974" cy="33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E0A9D138-32EA-1F4F-8330-BFC095A63FE3}"/>
              </a:ext>
            </a:extLst>
          </p:cNvPr>
          <p:cNvSpPr txBox="1"/>
          <p:nvPr/>
        </p:nvSpPr>
        <p:spPr>
          <a:xfrm>
            <a:off x="8532079" y="2392816"/>
            <a:ext cx="1416606" cy="584775"/>
          </a:xfrm>
          <a:prstGeom prst="rect">
            <a:avLst/>
          </a:prstGeom>
          <a:solidFill>
            <a:srgbClr val="FDF6F9"/>
          </a:solidFill>
        </p:spPr>
        <p:txBody>
          <a:bodyPr wrap="square">
            <a:spAutoFit/>
          </a:bodyPr>
          <a:lstStyle/>
          <a:p>
            <a:pPr algn="ctr"/>
            <a:r>
              <a:rPr lang="id-ID" sz="1600" dirty="0">
                <a:latin typeface="Cambria" panose="02040503050406030204" pitchFamily="18" charset="0"/>
              </a:rPr>
              <a:t>KINERJA AKADEMIK</a:t>
            </a:r>
            <a:endParaRPr lang="en-US" sz="16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5E06FE4-1AD9-EC47-9093-FEB76012AE94}"/>
              </a:ext>
            </a:extLst>
          </p:cNvPr>
          <p:cNvSpPr txBox="1"/>
          <p:nvPr/>
        </p:nvSpPr>
        <p:spPr>
          <a:xfrm>
            <a:off x="10504897" y="2371236"/>
            <a:ext cx="1370983" cy="584775"/>
          </a:xfrm>
          <a:prstGeom prst="rect">
            <a:avLst/>
          </a:prstGeom>
          <a:solidFill>
            <a:srgbClr val="FDF6F9"/>
          </a:solidFill>
        </p:spPr>
        <p:txBody>
          <a:bodyPr wrap="square">
            <a:spAutoFit/>
          </a:bodyPr>
          <a:lstStyle/>
          <a:p>
            <a:pPr algn="ctr"/>
            <a:r>
              <a:rPr lang="id-ID" sz="1600" dirty="0">
                <a:latin typeface="Cambria" panose="02040503050406030204" pitchFamily="18" charset="0"/>
              </a:rPr>
              <a:t>PEKERJAAN TERTENTU</a:t>
            </a:r>
            <a:endParaRPr lang="en-US" sz="1600" dirty="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D575B2C-47E8-B240-9453-95E79841C739}"/>
              </a:ext>
            </a:extLst>
          </p:cNvPr>
          <p:cNvCxnSpPr>
            <a:cxnSpLocks/>
          </p:cNvCxnSpPr>
          <p:nvPr/>
        </p:nvCxnSpPr>
        <p:spPr>
          <a:xfrm flipV="1">
            <a:off x="7607546" y="4195085"/>
            <a:ext cx="359914" cy="337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D3BFA3F-D84E-1F47-8768-AF0239E5FE69}"/>
              </a:ext>
            </a:extLst>
          </p:cNvPr>
          <p:cNvCxnSpPr>
            <a:cxnSpLocks/>
          </p:cNvCxnSpPr>
          <p:nvPr/>
        </p:nvCxnSpPr>
        <p:spPr>
          <a:xfrm>
            <a:off x="2829858" y="3653160"/>
            <a:ext cx="483775" cy="747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209679AD-8B98-F74A-9CCF-1982B5274EDE}"/>
              </a:ext>
            </a:extLst>
          </p:cNvPr>
          <p:cNvSpPr/>
          <p:nvPr/>
        </p:nvSpPr>
        <p:spPr>
          <a:xfrm>
            <a:off x="1506680" y="3217509"/>
            <a:ext cx="1289733" cy="5627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855E9A75-50FB-DF45-9BF5-467EBD08EEFE}"/>
              </a:ext>
            </a:extLst>
          </p:cNvPr>
          <p:cNvSpPr/>
          <p:nvPr/>
        </p:nvSpPr>
        <p:spPr>
          <a:xfrm>
            <a:off x="1261735" y="4128348"/>
            <a:ext cx="1669650" cy="562710"/>
          </a:xfrm>
          <a:prstGeom prst="roundRect">
            <a:avLst/>
          </a:prstGeom>
          <a:solidFill>
            <a:srgbClr val="00FDFF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07A0430-F65A-8140-89F4-2AF7D5B39578}"/>
              </a:ext>
            </a:extLst>
          </p:cNvPr>
          <p:cNvSpPr txBox="1"/>
          <p:nvPr/>
        </p:nvSpPr>
        <p:spPr>
          <a:xfrm>
            <a:off x="134845" y="2465693"/>
            <a:ext cx="1490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MENCAKUP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BEEE7AAE-FBC8-374F-A7CF-16A608B06A74}"/>
              </a:ext>
            </a:extLst>
          </p:cNvPr>
          <p:cNvSpPr/>
          <p:nvPr/>
        </p:nvSpPr>
        <p:spPr>
          <a:xfrm>
            <a:off x="1510022" y="5002748"/>
            <a:ext cx="1289733" cy="56271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60">
            <a:extLst>
              <a:ext uri="{FF2B5EF4-FFF2-40B4-BE49-F238E27FC236}">
                <a16:creationId xmlns:a16="http://schemas.microsoft.com/office/drawing/2014/main" id="{6260D9DA-495A-3C48-87BC-C57FAC19E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 flipV="1">
            <a:off x="8074399" y="6019193"/>
            <a:ext cx="1416605" cy="141660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0204B18-2ED8-2B40-BBF5-EF0F895BC6D5}"/>
              </a:ext>
            </a:extLst>
          </p:cNvPr>
          <p:cNvCxnSpPr>
            <a:cxnSpLocks/>
          </p:cNvCxnSpPr>
          <p:nvPr/>
        </p:nvCxnSpPr>
        <p:spPr>
          <a:xfrm>
            <a:off x="2151546" y="3809685"/>
            <a:ext cx="11098" cy="2500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79BC5C2-09B3-634C-A952-C90ECDEEB9A8}"/>
              </a:ext>
            </a:extLst>
          </p:cNvPr>
          <p:cNvCxnSpPr>
            <a:cxnSpLocks/>
          </p:cNvCxnSpPr>
          <p:nvPr/>
        </p:nvCxnSpPr>
        <p:spPr>
          <a:xfrm>
            <a:off x="2162644" y="4762832"/>
            <a:ext cx="0" cy="206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5279CB5C-4E99-254E-8FE2-76D044971E61}"/>
              </a:ext>
            </a:extLst>
          </p:cNvPr>
          <p:cNvSpPr txBox="1"/>
          <p:nvPr/>
        </p:nvSpPr>
        <p:spPr>
          <a:xfrm>
            <a:off x="1800614" y="3373094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SKILL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9146A5C-4F15-4246-A4E0-14B8F4CFE096}"/>
              </a:ext>
            </a:extLst>
          </p:cNvPr>
          <p:cNvSpPr txBox="1"/>
          <p:nvPr/>
        </p:nvSpPr>
        <p:spPr>
          <a:xfrm>
            <a:off x="1331107" y="4217955"/>
            <a:ext cx="1616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PERSONALITY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D196B4B-4042-EE41-8B68-B46B74D888E2}"/>
              </a:ext>
            </a:extLst>
          </p:cNvPr>
          <p:cNvSpPr txBox="1"/>
          <p:nvPr/>
        </p:nvSpPr>
        <p:spPr>
          <a:xfrm>
            <a:off x="1708936" y="5113244"/>
            <a:ext cx="1106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MEMORY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789198C1-9875-BE4A-A7C5-59CA00FF43B9}"/>
              </a:ext>
            </a:extLst>
          </p:cNvPr>
          <p:cNvSpPr/>
          <p:nvPr/>
        </p:nvSpPr>
        <p:spPr>
          <a:xfrm>
            <a:off x="5145773" y="3914556"/>
            <a:ext cx="2135744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C538852-FEB6-A64A-8C0C-1C2FF9D2F1A5}"/>
              </a:ext>
            </a:extLst>
          </p:cNvPr>
          <p:cNvSpPr txBox="1"/>
          <p:nvPr/>
        </p:nvSpPr>
        <p:spPr>
          <a:xfrm>
            <a:off x="5247829" y="3914556"/>
            <a:ext cx="19699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FAKTOR YG</a:t>
            </a:r>
          </a:p>
          <a:p>
            <a:pPr algn="ctr"/>
            <a:r>
              <a:rPr lang="en-US" dirty="0">
                <a:latin typeface="Cambria" panose="02040503050406030204" pitchFamily="18" charset="0"/>
              </a:rPr>
              <a:t>MEMPENGARUHI </a:t>
            </a:r>
          </a:p>
          <a:p>
            <a:pPr algn="ctr"/>
            <a:r>
              <a:rPr lang="en-US" dirty="0">
                <a:latin typeface="Cambria" panose="02040503050406030204" pitchFamily="18" charset="0"/>
              </a:rPr>
              <a:t>HASIL TES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D6E0EE38-7E1B-1447-9BBE-B6927753E4C3}"/>
              </a:ext>
            </a:extLst>
          </p:cNvPr>
          <p:cNvSpPr/>
          <p:nvPr/>
        </p:nvSpPr>
        <p:spPr>
          <a:xfrm>
            <a:off x="10144018" y="5633493"/>
            <a:ext cx="1659793" cy="742736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044E8D30-36F8-964B-B8CB-B2CAB89C3C45}"/>
              </a:ext>
            </a:extLst>
          </p:cNvPr>
          <p:cNvSpPr/>
          <p:nvPr/>
        </p:nvSpPr>
        <p:spPr>
          <a:xfrm>
            <a:off x="8003275" y="3636867"/>
            <a:ext cx="1289734" cy="521166"/>
          </a:xfrm>
          <a:prstGeom prst="roundRect">
            <a:avLst/>
          </a:prstGeom>
          <a:solidFill>
            <a:srgbClr val="FDF6F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B8C1F31C-E6F9-9043-9DC9-8C20AC693AFC}"/>
              </a:ext>
            </a:extLst>
          </p:cNvPr>
          <p:cNvSpPr/>
          <p:nvPr/>
        </p:nvSpPr>
        <p:spPr>
          <a:xfrm>
            <a:off x="8052511" y="4814668"/>
            <a:ext cx="1289734" cy="521166"/>
          </a:xfrm>
          <a:prstGeom prst="roundRect">
            <a:avLst/>
          </a:prstGeom>
          <a:solidFill>
            <a:srgbClr val="FDF6F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D731F05-E556-AE47-95C9-7D68A4AFC465}"/>
              </a:ext>
            </a:extLst>
          </p:cNvPr>
          <p:cNvSpPr txBox="1"/>
          <p:nvPr/>
        </p:nvSpPr>
        <p:spPr>
          <a:xfrm>
            <a:off x="8193827" y="3731384"/>
            <a:ext cx="1000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BUDAYA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E5DFDD6-E6E6-894F-ABE7-DADD3EA7EFA2}"/>
              </a:ext>
            </a:extLst>
          </p:cNvPr>
          <p:cNvSpPr txBox="1"/>
          <p:nvPr/>
        </p:nvSpPr>
        <p:spPr>
          <a:xfrm>
            <a:off x="8067540" y="4797297"/>
            <a:ext cx="1222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EKONOMI,</a:t>
            </a:r>
          </a:p>
          <a:p>
            <a:pPr algn="ctr"/>
            <a:r>
              <a:rPr lang="en-US" dirty="0">
                <a:latin typeface="Cambria" panose="02040503050406030204" pitchFamily="18" charset="0"/>
              </a:rPr>
              <a:t>DLL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1575417F-C0F5-4E4E-853C-09BE3FCA5E07}"/>
              </a:ext>
            </a:extLst>
          </p:cNvPr>
          <p:cNvCxnSpPr>
            <a:cxnSpLocks/>
          </p:cNvCxnSpPr>
          <p:nvPr/>
        </p:nvCxnSpPr>
        <p:spPr>
          <a:xfrm>
            <a:off x="7620206" y="4496473"/>
            <a:ext cx="359914" cy="341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Pengertian Intelegensi Lengkap Ciri, Macam Dan Faktor Yang Mempengaruhinya  - MARKIJAR.Com">
            <a:extLst>
              <a:ext uri="{FF2B5EF4-FFF2-40B4-BE49-F238E27FC236}">
                <a16:creationId xmlns:a16="http://schemas.microsoft.com/office/drawing/2014/main" id="{7C284580-146E-6F48-BA03-6C72F16D2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81" y="389546"/>
            <a:ext cx="1518662" cy="13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83188CD3-A1ED-E342-8BF3-7A73B54ABAC1}"/>
              </a:ext>
            </a:extLst>
          </p:cNvPr>
          <p:cNvSpPr txBox="1"/>
          <p:nvPr/>
        </p:nvSpPr>
        <p:spPr>
          <a:xfrm>
            <a:off x="4807458" y="3140289"/>
            <a:ext cx="2686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</a:rPr>
              <a:t>TES INTELLIGENSI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733D3C33-9FEF-474B-9B9F-3EAEE456AD14}"/>
              </a:ext>
            </a:extLst>
          </p:cNvPr>
          <p:cNvCxnSpPr>
            <a:cxnSpLocks/>
          </p:cNvCxnSpPr>
          <p:nvPr/>
        </p:nvCxnSpPr>
        <p:spPr>
          <a:xfrm>
            <a:off x="9860535" y="3834372"/>
            <a:ext cx="0" cy="1278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022A7222-9B52-C143-9E23-1CAF7212F910}"/>
              </a:ext>
            </a:extLst>
          </p:cNvPr>
          <p:cNvCxnSpPr>
            <a:cxnSpLocks/>
          </p:cNvCxnSpPr>
          <p:nvPr/>
        </p:nvCxnSpPr>
        <p:spPr>
          <a:xfrm flipH="1" flipV="1">
            <a:off x="9430962" y="3827220"/>
            <a:ext cx="429573" cy="71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025E5AC5-B380-914E-8815-CC8CAD840478}"/>
              </a:ext>
            </a:extLst>
          </p:cNvPr>
          <p:cNvCxnSpPr>
            <a:cxnSpLocks/>
          </p:cNvCxnSpPr>
          <p:nvPr/>
        </p:nvCxnSpPr>
        <p:spPr>
          <a:xfrm flipH="1" flipV="1">
            <a:off x="9464591" y="5140485"/>
            <a:ext cx="429573" cy="71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9" name="Down Arrow Callout 1028">
            <a:extLst>
              <a:ext uri="{FF2B5EF4-FFF2-40B4-BE49-F238E27FC236}">
                <a16:creationId xmlns:a16="http://schemas.microsoft.com/office/drawing/2014/main" id="{6FAEE0B6-47AA-1F43-A090-8B0A46F7C691}"/>
              </a:ext>
            </a:extLst>
          </p:cNvPr>
          <p:cNvSpPr/>
          <p:nvPr/>
        </p:nvSpPr>
        <p:spPr>
          <a:xfrm>
            <a:off x="10161134" y="3809685"/>
            <a:ext cx="1625562" cy="1448416"/>
          </a:xfrm>
          <a:prstGeom prst="downArrowCallout">
            <a:avLst/>
          </a:prstGeom>
          <a:solidFill>
            <a:srgbClr val="E8FE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714AEDD-7F58-2B40-B6D7-A207BDF85401}"/>
              </a:ext>
            </a:extLst>
          </p:cNvPr>
          <p:cNvSpPr txBox="1"/>
          <p:nvPr/>
        </p:nvSpPr>
        <p:spPr>
          <a:xfrm>
            <a:off x="10632548" y="4115474"/>
            <a:ext cx="11395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SKOR</a:t>
            </a:r>
            <a:r>
              <a:rPr lang="id-ID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IQ </a:t>
            </a:r>
            <a:endParaRPr lang="en-US" dirty="0"/>
          </a:p>
        </p:txBody>
      </p:sp>
      <p:sp>
        <p:nvSpPr>
          <p:cNvPr id="1030" name="TextBox 1029">
            <a:extLst>
              <a:ext uri="{FF2B5EF4-FFF2-40B4-BE49-F238E27FC236}">
                <a16:creationId xmlns:a16="http://schemas.microsoft.com/office/drawing/2014/main" id="{B50A2D31-7E5D-7249-9F7D-5CC57CE8A605}"/>
              </a:ext>
            </a:extLst>
          </p:cNvPr>
          <p:cNvSpPr txBox="1"/>
          <p:nvPr/>
        </p:nvSpPr>
        <p:spPr>
          <a:xfrm>
            <a:off x="10123340" y="5820195"/>
            <a:ext cx="1743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PENGETAHUAN</a:t>
            </a:r>
          </a:p>
        </p:txBody>
      </p:sp>
      <p:sp>
        <p:nvSpPr>
          <p:cNvPr id="1032" name="Oval 1031">
            <a:extLst>
              <a:ext uri="{FF2B5EF4-FFF2-40B4-BE49-F238E27FC236}">
                <a16:creationId xmlns:a16="http://schemas.microsoft.com/office/drawing/2014/main" id="{03B064CC-9C24-EC41-95AD-FDDB1251D038}"/>
              </a:ext>
            </a:extLst>
          </p:cNvPr>
          <p:cNvSpPr/>
          <p:nvPr/>
        </p:nvSpPr>
        <p:spPr>
          <a:xfrm>
            <a:off x="4722511" y="5482576"/>
            <a:ext cx="2845737" cy="1155329"/>
          </a:xfrm>
          <a:prstGeom prst="ellipse">
            <a:avLst/>
          </a:prstGeom>
          <a:solidFill>
            <a:srgbClr val="DBD4F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A0F7E19-9CD7-DF44-91FA-400577381C31}"/>
              </a:ext>
            </a:extLst>
          </p:cNvPr>
          <p:cNvSpPr txBox="1"/>
          <p:nvPr/>
        </p:nvSpPr>
        <p:spPr>
          <a:xfrm>
            <a:off x="5235045" y="5694391"/>
            <a:ext cx="1889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FAKTOR2 YG </a:t>
            </a:r>
          </a:p>
          <a:p>
            <a:pPr algn="ctr"/>
            <a:r>
              <a:rPr lang="en-US" dirty="0">
                <a:latin typeface="Cambria" panose="02040503050406030204" pitchFamily="18" charset="0"/>
              </a:rPr>
              <a:t>TDK DIKONTROL</a:t>
            </a:r>
          </a:p>
        </p:txBody>
      </p:sp>
      <p:sp>
        <p:nvSpPr>
          <p:cNvPr id="1034" name="Up Arrow 1033">
            <a:extLst>
              <a:ext uri="{FF2B5EF4-FFF2-40B4-BE49-F238E27FC236}">
                <a16:creationId xmlns:a16="http://schemas.microsoft.com/office/drawing/2014/main" id="{A035570A-86FF-F548-B3C1-48DB4D4C9088}"/>
              </a:ext>
            </a:extLst>
          </p:cNvPr>
          <p:cNvSpPr/>
          <p:nvPr/>
        </p:nvSpPr>
        <p:spPr>
          <a:xfrm>
            <a:off x="5846236" y="5023180"/>
            <a:ext cx="712795" cy="630745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ight Arrow Callout 1034">
            <a:extLst>
              <a:ext uri="{FF2B5EF4-FFF2-40B4-BE49-F238E27FC236}">
                <a16:creationId xmlns:a16="http://schemas.microsoft.com/office/drawing/2014/main" id="{C8EEA375-8F46-D840-A391-AE572D4E47FF}"/>
              </a:ext>
            </a:extLst>
          </p:cNvPr>
          <p:cNvSpPr/>
          <p:nvPr/>
        </p:nvSpPr>
        <p:spPr>
          <a:xfrm>
            <a:off x="3391690" y="3827220"/>
            <a:ext cx="1370114" cy="136730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7318"/>
            </a:avLst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87D53695-F645-A641-BB66-6A8D08C7C499}"/>
              </a:ext>
            </a:extLst>
          </p:cNvPr>
          <p:cNvSpPr txBox="1"/>
          <p:nvPr/>
        </p:nvSpPr>
        <p:spPr>
          <a:xfrm>
            <a:off x="3312160" y="2136299"/>
            <a:ext cx="708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BIAS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4348B861-5709-6A4B-A96F-C376D2F07CE0}"/>
              </a:ext>
            </a:extLst>
          </p:cNvPr>
          <p:cNvSpPr txBox="1"/>
          <p:nvPr/>
        </p:nvSpPr>
        <p:spPr>
          <a:xfrm>
            <a:off x="3700121" y="3867057"/>
            <a:ext cx="3449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B</a:t>
            </a:r>
          </a:p>
          <a:p>
            <a:r>
              <a:rPr lang="en-US" sz="2000" dirty="0">
                <a:latin typeface="Cambria" panose="02040503050406030204" pitchFamily="18" charset="0"/>
              </a:rPr>
              <a:t>I</a:t>
            </a:r>
          </a:p>
          <a:p>
            <a:r>
              <a:rPr lang="en-US" sz="2000" dirty="0">
                <a:latin typeface="Cambria" panose="02040503050406030204" pitchFamily="18" charset="0"/>
              </a:rPr>
              <a:t>A</a:t>
            </a:r>
          </a:p>
          <a:p>
            <a:r>
              <a:rPr lang="en-US" sz="2000" dirty="0">
                <a:latin typeface="Cambria" panose="02040503050406030204" pitchFamily="18" charset="0"/>
              </a:rPr>
              <a:t>S</a:t>
            </a: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D73617D4-3BFF-914E-9295-57C6A186EBFF}"/>
              </a:ext>
            </a:extLst>
          </p:cNvPr>
          <p:cNvCxnSpPr>
            <a:cxnSpLocks/>
          </p:cNvCxnSpPr>
          <p:nvPr/>
        </p:nvCxnSpPr>
        <p:spPr>
          <a:xfrm>
            <a:off x="4825099" y="4433531"/>
            <a:ext cx="4525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Straight Arrow Connector 1036">
            <a:extLst>
              <a:ext uri="{FF2B5EF4-FFF2-40B4-BE49-F238E27FC236}">
                <a16:creationId xmlns:a16="http://schemas.microsoft.com/office/drawing/2014/main" id="{C0A559F4-9EE0-CB46-9461-93B5CACEF710}"/>
              </a:ext>
            </a:extLst>
          </p:cNvPr>
          <p:cNvCxnSpPr>
            <a:cxnSpLocks/>
          </p:cNvCxnSpPr>
          <p:nvPr/>
        </p:nvCxnSpPr>
        <p:spPr>
          <a:xfrm flipV="1">
            <a:off x="10504897" y="3965800"/>
            <a:ext cx="0" cy="6589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048080BB-A2D0-F749-BE58-83E193EF0B53}"/>
              </a:ext>
            </a:extLst>
          </p:cNvPr>
          <p:cNvCxnSpPr>
            <a:cxnSpLocks/>
          </p:cNvCxnSpPr>
          <p:nvPr/>
        </p:nvCxnSpPr>
        <p:spPr>
          <a:xfrm flipH="1">
            <a:off x="10354596" y="3980723"/>
            <a:ext cx="1" cy="652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3D4515CE-CA3B-CD42-AAF7-A7826863BF9C}"/>
              </a:ext>
            </a:extLst>
          </p:cNvPr>
          <p:cNvPicPr>
            <a:picLocks noChangeAspect="1" noEditPoints="1" noChangeArrowheads="1" noChangeShapeType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81" y="3177015"/>
            <a:ext cx="671246" cy="4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37">
            <a:extLst>
              <a:ext uri="{FF2B5EF4-FFF2-40B4-BE49-F238E27FC236}">
                <a16:creationId xmlns:a16="http://schemas.microsoft.com/office/drawing/2014/main" id="{1F36E9AF-6C53-694E-BDF2-BE563B80CBC9}"/>
              </a:ext>
            </a:extLst>
          </p:cNvPr>
          <p:cNvSpPr txBox="1"/>
          <p:nvPr/>
        </p:nvSpPr>
        <p:spPr>
          <a:xfrm>
            <a:off x="-616467" y="6395698"/>
            <a:ext cx="3214174" cy="3911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77"/>
              </a:lnSpc>
            </a:pPr>
            <a:endParaRPr lang="en-US" sz="2000" dirty="0">
              <a:solidFill>
                <a:srgbClr val="000000"/>
              </a:solidFill>
              <a:latin typeface="Mistral" panose="03090702030407020403" pitchFamily="66" charset="0"/>
            </a:endParaRPr>
          </a:p>
          <a:p>
            <a:pPr algn="ctr">
              <a:lnSpc>
                <a:spcPts val="1377"/>
              </a:lnSpc>
            </a:pPr>
            <a:r>
              <a:rPr lang="en-US" sz="2000" dirty="0">
                <a:solidFill>
                  <a:srgbClr val="000000"/>
                </a:solidFill>
                <a:latin typeface="Mistral" panose="03090702030407020403" pitchFamily="66" charset="0"/>
              </a:rPr>
              <a:t>Ci Tan’ 30 Sept 2021</a:t>
            </a:r>
          </a:p>
        </p:txBody>
      </p:sp>
    </p:spTree>
    <p:extLst>
      <p:ext uri="{BB962C8B-B14F-4D97-AF65-F5344CB8AC3E}">
        <p14:creationId xmlns:p14="http://schemas.microsoft.com/office/powerpoint/2010/main" val="343111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21368514">
            <a:off x="-287075" y="335451"/>
            <a:ext cx="12766151" cy="6187098"/>
          </a:xfrm>
          <a:prstGeom prst="rect">
            <a:avLst/>
          </a:prstGeom>
          <a:solidFill>
            <a:srgbClr val="EDECE7"/>
          </a:solidFill>
        </p:spPr>
      </p:sp>
      <p:grpSp>
        <p:nvGrpSpPr>
          <p:cNvPr id="12" name="Group 24"/>
          <p:cNvGrpSpPr/>
          <p:nvPr/>
        </p:nvGrpSpPr>
        <p:grpSpPr>
          <a:xfrm rot="-5807818">
            <a:off x="3164287" y="2879419"/>
            <a:ext cx="1595311" cy="1175908"/>
            <a:chOff x="0" y="0"/>
            <a:chExt cx="3190621" cy="2351817"/>
          </a:xfrm>
        </p:grpSpPr>
        <p:pic>
          <p:nvPicPr>
            <p:cNvPr id="13" name="Picture 2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5950990">
              <a:off x="981040" y="-661594"/>
              <a:ext cx="1228541" cy="3033436"/>
            </a:xfrm>
            <a:prstGeom prst="rect">
              <a:avLst/>
            </a:prstGeom>
          </p:spPr>
        </p:pic>
        <p:pic>
          <p:nvPicPr>
            <p:cNvPr id="14" name="Picture 2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4571290">
              <a:off x="-233496" y="821125"/>
              <a:ext cx="2247402" cy="709567"/>
            </a:xfrm>
            <a:prstGeom prst="rect">
              <a:avLst/>
            </a:prstGeom>
          </p:spPr>
        </p:pic>
      </p:grpSp>
      <p:sp>
        <p:nvSpPr>
          <p:cNvPr id="15" name="TextBox 7"/>
          <p:cNvSpPr txBox="1"/>
          <p:nvPr/>
        </p:nvSpPr>
        <p:spPr>
          <a:xfrm rot="271">
            <a:off x="4735142" y="3231453"/>
            <a:ext cx="3105144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99"/>
              </a:lnSpc>
            </a:pPr>
            <a:r>
              <a:rPr lang="en-US" sz="5181" spc="-51" dirty="0" err="1">
                <a:latin typeface="Mistral" panose="03090702030407020403" pitchFamily="66" charset="0"/>
              </a:rPr>
              <a:t>Terima</a:t>
            </a:r>
            <a:r>
              <a:rPr lang="en-US" sz="5181" spc="-51" dirty="0">
                <a:latin typeface="Mistral" panose="03090702030407020403" pitchFamily="66" charset="0"/>
              </a:rPr>
              <a:t> </a:t>
            </a:r>
            <a:r>
              <a:rPr lang="en-US" sz="5181" spc="-51" dirty="0" err="1">
                <a:latin typeface="Mistral" panose="03090702030407020403" pitchFamily="66" charset="0"/>
              </a:rPr>
              <a:t>kasih</a:t>
            </a:r>
            <a:r>
              <a:rPr lang="en-US" sz="5181" spc="-51" dirty="0">
                <a:latin typeface="Mistral" panose="03090702030407020403" pitchFamily="66" charset="0"/>
              </a:rPr>
              <a:t>!</a:t>
            </a:r>
          </a:p>
        </p:txBody>
      </p:sp>
      <p:sp>
        <p:nvSpPr>
          <p:cNvPr id="9" name="TextBox 37">
            <a:extLst>
              <a:ext uri="{FF2B5EF4-FFF2-40B4-BE49-F238E27FC236}">
                <a16:creationId xmlns:a16="http://schemas.microsoft.com/office/drawing/2014/main" id="{976D1705-04A2-B64A-8B3D-C5F3970E2B0A}"/>
              </a:ext>
            </a:extLst>
          </p:cNvPr>
          <p:cNvSpPr txBox="1"/>
          <p:nvPr/>
        </p:nvSpPr>
        <p:spPr>
          <a:xfrm>
            <a:off x="9013288" y="6431024"/>
            <a:ext cx="3214174" cy="426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77"/>
              </a:lnSpc>
            </a:pPr>
            <a:endParaRPr lang="en-US" sz="2933" dirty="0">
              <a:solidFill>
                <a:srgbClr val="000000"/>
              </a:solidFill>
              <a:latin typeface="Mistral" panose="03090702030407020403" pitchFamily="66" charset="0"/>
            </a:endParaRPr>
          </a:p>
          <a:p>
            <a:pPr algn="ctr">
              <a:lnSpc>
                <a:spcPts val="1377"/>
              </a:lnSpc>
            </a:pPr>
            <a:r>
              <a:rPr lang="en-US" sz="2933" dirty="0">
                <a:solidFill>
                  <a:srgbClr val="000000"/>
                </a:solidFill>
                <a:latin typeface="Mistral" panose="03090702030407020403" pitchFamily="66" charset="0"/>
              </a:rPr>
              <a:t>Ci Tan’ 30 Sept </a:t>
            </a:r>
            <a:r>
              <a:rPr lang="en-US" sz="2400" dirty="0">
                <a:solidFill>
                  <a:srgbClr val="000000"/>
                </a:solidFill>
                <a:latin typeface="Mistral" panose="03090702030407020403" pitchFamily="66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515417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285</Words>
  <Application>Microsoft Macintosh PowerPoint</Application>
  <PresentationFormat>Widescreen</PresentationFormat>
  <Paragraphs>82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Avenir Next</vt:lpstr>
      <vt:lpstr>Calibri</vt:lpstr>
      <vt:lpstr>Calibri Light</vt:lpstr>
      <vt:lpstr>Cambria</vt:lpstr>
      <vt:lpstr>Fira Sans Extra Condensed Mediu</vt:lpstr>
      <vt:lpstr>Helvetica</vt:lpstr>
      <vt:lpstr>Mistral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Hernandias Argo</cp:lastModifiedBy>
  <cp:revision>88</cp:revision>
  <dcterms:created xsi:type="dcterms:W3CDTF">2021-03-11T13:01:59Z</dcterms:created>
  <dcterms:modified xsi:type="dcterms:W3CDTF">2025-09-23T23:28:58Z</dcterms:modified>
</cp:coreProperties>
</file>